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60"/>
  </p:notesMasterIdLst>
  <p:sldIdLst>
    <p:sldId id="256" r:id="rId3"/>
    <p:sldId id="257" r:id="rId4"/>
    <p:sldId id="258" r:id="rId5"/>
    <p:sldId id="259" r:id="rId6"/>
    <p:sldId id="260" r:id="rId7"/>
    <p:sldId id="261" r:id="rId8"/>
    <p:sldId id="262" r:id="rId9"/>
    <p:sldId id="311" r:id="rId10"/>
    <p:sldId id="263" r:id="rId11"/>
    <p:sldId id="312"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Lst>
  <p:sldSz cx="9144000" cy="5143500" type="screen16x9"/>
  <p:notesSz cx="6858000" cy="9144000"/>
  <p:embeddedFontLst>
    <p:embeddedFont>
      <p:font typeface="Amatic SC" panose="00000500000000000000" pitchFamily="2" charset="-79"/>
      <p:regular r:id="rId61"/>
      <p:bold r:id="rId62"/>
    </p:embeddedFont>
    <p:embeddedFont>
      <p:font typeface="Anaheim" panose="020B0604020202020204" charset="0"/>
      <p:regular r:id="rId63"/>
    </p:embeddedFont>
    <p:embeddedFont>
      <p:font typeface="Lexend" panose="020B0604020202020204" charset="0"/>
      <p:regular r:id="rId64"/>
      <p:bold r:id="rId65"/>
    </p:embeddedFont>
    <p:embeddedFont>
      <p:font typeface="Montserrat" panose="02000505000000020004" pitchFamily="2" charset="0"/>
      <p:regular r:id="rId66"/>
      <p:bold r:id="rId67"/>
      <p:italic r:id="rId68"/>
      <p:boldItalic r:id="rId69"/>
    </p:embeddedFont>
    <p:embeddedFont>
      <p:font typeface="Montserrat ExtraBold" panose="00000900000000000000" pitchFamily="2" charset="0"/>
      <p:bold r:id="rId70"/>
      <p:boldItalic r:id="rId71"/>
    </p:embeddedFont>
    <p:embeddedFont>
      <p:font typeface="Nunito Light" pitchFamily="2" charset="0"/>
      <p:regular r:id="rId72"/>
      <p:italic r:id="rId73"/>
    </p:embeddedFont>
    <p:embeddedFont>
      <p:font typeface="Proxima Nova" panose="020B0604020202020204" charset="0"/>
      <p:regular r:id="rId74"/>
      <p:bold r:id="rId75"/>
      <p:italic r:id="rId76"/>
      <p:boldItalic r:id="rId77"/>
    </p:embeddedFont>
    <p:embeddedFont>
      <p:font typeface="Roboto Medium" panose="02000000000000000000" pitchFamily="2"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6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4343"/>
    <a:srgbClr val="F7C8C8"/>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11EB31-01D0-43BD-A9A2-96D309904D57}">
  <a:tblStyle styleId="{8711EB31-01D0-43BD-A9A2-96D309904D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5726AEC-0806-4F01-92E9-9602D33DF6B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114" y="432"/>
      </p:cViewPr>
      <p:guideLst>
        <p:guide orient="horz" pos="568"/>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3.fntdata"/><Relationship Id="rId68" Type="http://schemas.openxmlformats.org/officeDocument/2006/relationships/font" Target="fonts/font8.fntdata"/><Relationship Id="rId76" Type="http://schemas.openxmlformats.org/officeDocument/2006/relationships/font" Target="fonts/font16.fntdata"/><Relationship Id="rId84"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font" Target="fonts/font6.fntdata"/><Relationship Id="rId74" Type="http://schemas.openxmlformats.org/officeDocument/2006/relationships/font" Target="fonts/font14.fntdata"/><Relationship Id="rId79" Type="http://schemas.openxmlformats.org/officeDocument/2006/relationships/font" Target="fonts/font19.fntdata"/><Relationship Id="rId5" Type="http://schemas.openxmlformats.org/officeDocument/2006/relationships/slide" Target="slides/slide3.xml"/><Relationship Id="rId61" Type="http://schemas.openxmlformats.org/officeDocument/2006/relationships/font" Target="fonts/font1.fntdata"/><Relationship Id="rId82" Type="http://schemas.openxmlformats.org/officeDocument/2006/relationships/presProps" Target="presProps.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4.fntdata"/><Relationship Id="rId69" Type="http://schemas.openxmlformats.org/officeDocument/2006/relationships/font" Target="fonts/font9.fntdata"/><Relationship Id="rId77"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80" Type="http://schemas.openxmlformats.org/officeDocument/2006/relationships/font" Target="fonts/font20.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s>
</file>

<file path=ppt/media/image1.png>
</file>

<file path=ppt/media/image10.jp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
        <p:cNvGrpSpPr/>
        <p:nvPr/>
      </p:nvGrpSpPr>
      <p:grpSpPr>
        <a:xfrm>
          <a:off x="0" y="0"/>
          <a:ext cx="0" cy="0"/>
          <a:chOff x="0" y="0"/>
          <a:chExt cx="0" cy="0"/>
        </a:xfrm>
      </p:grpSpPr>
      <p:sp>
        <p:nvSpPr>
          <p:cNvPr id="1423" name="Google Shape;142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4" name="Google Shape;142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6451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5"/>
        <p:cNvGrpSpPr/>
        <p:nvPr/>
      </p:nvGrpSpPr>
      <p:grpSpPr>
        <a:xfrm>
          <a:off x="0" y="0"/>
          <a:ext cx="0" cy="0"/>
          <a:chOff x="0" y="0"/>
          <a:chExt cx="0" cy="0"/>
        </a:xfrm>
      </p:grpSpPr>
      <p:sp>
        <p:nvSpPr>
          <p:cNvPr id="1576" name="Google Shape;1576;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 name="Google Shape;157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2" name="Google Shape;1622;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0"/>
        <p:cNvGrpSpPr/>
        <p:nvPr/>
      </p:nvGrpSpPr>
      <p:grpSpPr>
        <a:xfrm>
          <a:off x="0" y="0"/>
          <a:ext cx="0" cy="0"/>
          <a:chOff x="0" y="0"/>
          <a:chExt cx="0" cy="0"/>
        </a:xfrm>
      </p:grpSpPr>
      <p:sp>
        <p:nvSpPr>
          <p:cNvPr id="1671" name="Google Shape;1671;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2" name="Google Shape;167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3"/>
        <p:cNvGrpSpPr/>
        <p:nvPr/>
      </p:nvGrpSpPr>
      <p:grpSpPr>
        <a:xfrm>
          <a:off x="0" y="0"/>
          <a:ext cx="0" cy="0"/>
          <a:chOff x="0" y="0"/>
          <a:chExt cx="0" cy="0"/>
        </a:xfrm>
      </p:grpSpPr>
      <p:sp>
        <p:nvSpPr>
          <p:cNvPr id="1694" name="Google Shape;1694;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5" name="Google Shape;169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25be11d7540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25be11d7540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5"/>
        <p:cNvGrpSpPr/>
        <p:nvPr/>
      </p:nvGrpSpPr>
      <p:grpSpPr>
        <a:xfrm>
          <a:off x="0" y="0"/>
          <a:ext cx="0" cy="0"/>
          <a:chOff x="0" y="0"/>
          <a:chExt cx="0" cy="0"/>
        </a:xfrm>
      </p:grpSpPr>
      <p:sp>
        <p:nvSpPr>
          <p:cNvPr id="1706" name="Google Shape;1706;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7" name="Google Shape;170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6"/>
        <p:cNvGrpSpPr/>
        <p:nvPr/>
      </p:nvGrpSpPr>
      <p:grpSpPr>
        <a:xfrm>
          <a:off x="0" y="0"/>
          <a:ext cx="0" cy="0"/>
          <a:chOff x="0" y="0"/>
          <a:chExt cx="0" cy="0"/>
        </a:xfrm>
      </p:grpSpPr>
      <p:sp>
        <p:nvSpPr>
          <p:cNvPr id="1717" name="Google Shape;1717;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8" name="Google Shape;171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5"/>
        <p:cNvGrpSpPr/>
        <p:nvPr/>
      </p:nvGrpSpPr>
      <p:grpSpPr>
        <a:xfrm>
          <a:off x="0" y="0"/>
          <a:ext cx="0" cy="0"/>
          <a:chOff x="0" y="0"/>
          <a:chExt cx="0" cy="0"/>
        </a:xfrm>
      </p:grpSpPr>
      <p:sp>
        <p:nvSpPr>
          <p:cNvPr id="1786" name="Google Shape;1786;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7" name="Google Shape;1787;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0" name="Google Shape;1830;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8"/>
        <p:cNvGrpSpPr/>
        <p:nvPr/>
      </p:nvGrpSpPr>
      <p:grpSpPr>
        <a:xfrm>
          <a:off x="0" y="0"/>
          <a:ext cx="0" cy="0"/>
          <a:chOff x="0" y="0"/>
          <a:chExt cx="0" cy="0"/>
        </a:xfrm>
      </p:grpSpPr>
      <p:sp>
        <p:nvSpPr>
          <p:cNvPr id="1859" name="Google Shape;1859;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0" name="Google Shape;1860;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7"/>
        <p:cNvGrpSpPr/>
        <p:nvPr/>
      </p:nvGrpSpPr>
      <p:grpSpPr>
        <a:xfrm>
          <a:off x="0" y="0"/>
          <a:ext cx="0" cy="0"/>
          <a:chOff x="0" y="0"/>
          <a:chExt cx="0" cy="0"/>
        </a:xfrm>
      </p:grpSpPr>
      <p:sp>
        <p:nvSpPr>
          <p:cNvPr id="1908" name="Google Shape;1908;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9" name="Google Shape;190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2"/>
        <p:cNvGrpSpPr/>
        <p:nvPr/>
      </p:nvGrpSpPr>
      <p:grpSpPr>
        <a:xfrm>
          <a:off x="0" y="0"/>
          <a:ext cx="0" cy="0"/>
          <a:chOff x="0" y="0"/>
          <a:chExt cx="0" cy="0"/>
        </a:xfrm>
      </p:grpSpPr>
      <p:sp>
        <p:nvSpPr>
          <p:cNvPr id="1963" name="Google Shape;1963;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4" name="Google Shape;196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8"/>
        <p:cNvGrpSpPr/>
        <p:nvPr/>
      </p:nvGrpSpPr>
      <p:grpSpPr>
        <a:xfrm>
          <a:off x="0" y="0"/>
          <a:ext cx="0" cy="0"/>
          <a:chOff x="0" y="0"/>
          <a:chExt cx="0" cy="0"/>
        </a:xfrm>
      </p:grpSpPr>
      <p:sp>
        <p:nvSpPr>
          <p:cNvPr id="1969" name="Google Shape;1969;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0" name="Google Shape;1970;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6"/>
        <p:cNvGrpSpPr/>
        <p:nvPr/>
      </p:nvGrpSpPr>
      <p:grpSpPr>
        <a:xfrm>
          <a:off x="0" y="0"/>
          <a:ext cx="0" cy="0"/>
          <a:chOff x="0" y="0"/>
          <a:chExt cx="0" cy="0"/>
        </a:xfrm>
      </p:grpSpPr>
      <p:sp>
        <p:nvSpPr>
          <p:cNvPr id="1467" name="Google Shape;146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8" name="Google Shape;146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4"/>
        <p:cNvGrpSpPr/>
        <p:nvPr/>
      </p:nvGrpSpPr>
      <p:grpSpPr>
        <a:xfrm>
          <a:off x="0" y="0"/>
          <a:ext cx="0" cy="0"/>
          <a:chOff x="0" y="0"/>
          <a:chExt cx="0" cy="0"/>
        </a:xfrm>
      </p:grpSpPr>
      <p:sp>
        <p:nvSpPr>
          <p:cNvPr id="2025" name="Google Shape;2025;gd5260bdd85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6" name="Google Shape;2026;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3"/>
        <p:cNvGrpSpPr/>
        <p:nvPr/>
      </p:nvGrpSpPr>
      <p:grpSpPr>
        <a:xfrm>
          <a:off x="0" y="0"/>
          <a:ext cx="0" cy="0"/>
          <a:chOff x="0" y="0"/>
          <a:chExt cx="0" cy="0"/>
        </a:xfrm>
      </p:grpSpPr>
      <p:sp>
        <p:nvSpPr>
          <p:cNvPr id="2084" name="Google Shape;2084;g25be11d7540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5" name="Google Shape;2085;g25be11d7540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g25be11d7540_0_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0" name="Google Shape;2130;g25be11d7540_0_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3"/>
        <p:cNvGrpSpPr/>
        <p:nvPr/>
      </p:nvGrpSpPr>
      <p:grpSpPr>
        <a:xfrm>
          <a:off x="0" y="0"/>
          <a:ext cx="0" cy="0"/>
          <a:chOff x="0" y="0"/>
          <a:chExt cx="0" cy="0"/>
        </a:xfrm>
      </p:grpSpPr>
      <p:sp>
        <p:nvSpPr>
          <p:cNvPr id="2144" name="Google Shape;2144;g25be11d7540_0_1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5" name="Google Shape;2145;g25be11d7540_0_1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5be11d7540_0_10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5be11d7540_0_1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8"/>
        <p:cNvGrpSpPr/>
        <p:nvPr/>
      </p:nvGrpSpPr>
      <p:grpSpPr>
        <a:xfrm>
          <a:off x="0" y="0"/>
          <a:ext cx="0" cy="0"/>
          <a:chOff x="0" y="0"/>
          <a:chExt cx="0" cy="0"/>
        </a:xfrm>
      </p:grpSpPr>
      <p:sp>
        <p:nvSpPr>
          <p:cNvPr id="2209" name="Google Shape;2209;g25be11d7540_0_10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0" name="Google Shape;2210;g25be11d7540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5"/>
        <p:cNvGrpSpPr/>
        <p:nvPr/>
      </p:nvGrpSpPr>
      <p:grpSpPr>
        <a:xfrm>
          <a:off x="0" y="0"/>
          <a:ext cx="0" cy="0"/>
          <a:chOff x="0" y="0"/>
          <a:chExt cx="0" cy="0"/>
        </a:xfrm>
      </p:grpSpPr>
      <p:sp>
        <p:nvSpPr>
          <p:cNvPr id="2236" name="Google Shape;2236;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7" name="Google Shape;2237;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1"/>
        <p:cNvGrpSpPr/>
        <p:nvPr/>
      </p:nvGrpSpPr>
      <p:grpSpPr>
        <a:xfrm>
          <a:off x="0" y="0"/>
          <a:ext cx="0" cy="0"/>
          <a:chOff x="0" y="0"/>
          <a:chExt cx="0" cy="0"/>
        </a:xfrm>
      </p:grpSpPr>
      <p:sp>
        <p:nvSpPr>
          <p:cNvPr id="2282" name="Google Shape;2282;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3" name="Google Shape;2283;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7"/>
        <p:cNvGrpSpPr/>
        <p:nvPr/>
      </p:nvGrpSpPr>
      <p:grpSpPr>
        <a:xfrm>
          <a:off x="0" y="0"/>
          <a:ext cx="0" cy="0"/>
          <a:chOff x="0" y="0"/>
          <a:chExt cx="0" cy="0"/>
        </a:xfrm>
      </p:grpSpPr>
      <p:sp>
        <p:nvSpPr>
          <p:cNvPr id="1488" name="Google Shape;1488;g54dda1946d_6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9" name="Google Shape;1489;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8"/>
        <p:cNvGrpSpPr/>
        <p:nvPr/>
      </p:nvGrpSpPr>
      <p:grpSpPr>
        <a:xfrm>
          <a:off x="0" y="0"/>
          <a:ext cx="0" cy="0"/>
          <a:chOff x="0" y="0"/>
          <a:chExt cx="0" cy="0"/>
        </a:xfrm>
      </p:grpSpPr>
      <p:sp>
        <p:nvSpPr>
          <p:cNvPr id="2289" name="Google Shape;2289;g25bb705951b_0_13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0" name="Google Shape;2290;g25bb705951b_0_13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Google Shape;2295;g25bb705951b_0_138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6" name="Google Shape;2296;g25bb705951b_0_13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25bb705951b_0_138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2" name="Google Shape;2302;g25bb705951b_0_13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6"/>
        <p:cNvGrpSpPr/>
        <p:nvPr/>
      </p:nvGrpSpPr>
      <p:grpSpPr>
        <a:xfrm>
          <a:off x="0" y="0"/>
          <a:ext cx="0" cy="0"/>
          <a:chOff x="0" y="0"/>
          <a:chExt cx="0" cy="0"/>
        </a:xfrm>
      </p:grpSpPr>
      <p:sp>
        <p:nvSpPr>
          <p:cNvPr id="2317" name="Google Shape;2317;g25bb705951b_0_138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8" name="Google Shape;2318;g25bb705951b_0_138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25bb705951b_0_13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25bb705951b_0_13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9"/>
        <p:cNvGrpSpPr/>
        <p:nvPr/>
      </p:nvGrpSpPr>
      <p:grpSpPr>
        <a:xfrm>
          <a:off x="0" y="0"/>
          <a:ext cx="0" cy="0"/>
          <a:chOff x="0" y="0"/>
          <a:chExt cx="0" cy="0"/>
        </a:xfrm>
      </p:grpSpPr>
      <p:sp>
        <p:nvSpPr>
          <p:cNvPr id="2670" name="Google Shape;2670;g25bb705951b_0_14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1" name="Google Shape;2671;g25bb705951b_0_14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3"/>
        <p:cNvGrpSpPr/>
        <p:nvPr/>
      </p:nvGrpSpPr>
      <p:grpSpPr>
        <a:xfrm>
          <a:off x="0" y="0"/>
          <a:ext cx="0" cy="0"/>
          <a:chOff x="0" y="0"/>
          <a:chExt cx="0" cy="0"/>
        </a:xfrm>
      </p:grpSpPr>
      <p:sp>
        <p:nvSpPr>
          <p:cNvPr id="8584" name="Google Shape;8584;g25bb705951b_0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5" name="Google Shape;8585;g25bb705951b_0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0"/>
        <p:cNvGrpSpPr/>
        <p:nvPr/>
      </p:nvGrpSpPr>
      <p:grpSpPr>
        <a:xfrm>
          <a:off x="0" y="0"/>
          <a:ext cx="0" cy="0"/>
          <a:chOff x="0" y="0"/>
          <a:chExt cx="0" cy="0"/>
        </a:xfrm>
      </p:grpSpPr>
      <p:sp>
        <p:nvSpPr>
          <p:cNvPr id="9011" name="Google Shape;9011;g25bb705951b_0_20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2" name="Google Shape;9012;g25bb705951b_0_20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3"/>
        <p:cNvGrpSpPr/>
        <p:nvPr/>
      </p:nvGrpSpPr>
      <p:grpSpPr>
        <a:xfrm>
          <a:off x="0" y="0"/>
          <a:ext cx="0" cy="0"/>
          <a:chOff x="0" y="0"/>
          <a:chExt cx="0" cy="0"/>
        </a:xfrm>
      </p:grpSpPr>
      <p:sp>
        <p:nvSpPr>
          <p:cNvPr id="9174" name="Google Shape;9174;g25bb705951b_0_20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5" name="Google Shape;9175;g25bb705951b_0_20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5"/>
        <p:cNvGrpSpPr/>
        <p:nvPr/>
      </p:nvGrpSpPr>
      <p:grpSpPr>
        <a:xfrm>
          <a:off x="0" y="0"/>
          <a:ext cx="0" cy="0"/>
          <a:chOff x="0" y="0"/>
          <a:chExt cx="0" cy="0"/>
        </a:xfrm>
      </p:grpSpPr>
      <p:sp>
        <p:nvSpPr>
          <p:cNvPr id="9576" name="Google Shape;9576;g25bb705951b_0_21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7" name="Google Shape;9577;g25bb705951b_0_2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6"/>
        <p:cNvGrpSpPr/>
        <p:nvPr/>
      </p:nvGrpSpPr>
      <p:grpSpPr>
        <a:xfrm>
          <a:off x="0" y="0"/>
          <a:ext cx="0" cy="0"/>
          <a:chOff x="0" y="0"/>
          <a:chExt cx="0" cy="0"/>
        </a:xfrm>
      </p:grpSpPr>
      <p:sp>
        <p:nvSpPr>
          <p:cNvPr id="9947" name="Google Shape;9947;g25bb705951b_0_21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8" name="Google Shape;9948;g25bb705951b_0_21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5"/>
        <p:cNvGrpSpPr/>
        <p:nvPr/>
      </p:nvGrpSpPr>
      <p:grpSpPr>
        <a:xfrm>
          <a:off x="0" y="0"/>
          <a:ext cx="0" cy="0"/>
          <a:chOff x="0" y="0"/>
          <a:chExt cx="0" cy="0"/>
        </a:xfrm>
      </p:grpSpPr>
      <p:sp>
        <p:nvSpPr>
          <p:cNvPr id="10336" name="Google Shape;10336;g25bb705951b_0_21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7" name="Google Shape;10337;g25bb705951b_0_21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6"/>
        <p:cNvGrpSpPr/>
        <p:nvPr/>
      </p:nvGrpSpPr>
      <p:grpSpPr>
        <a:xfrm>
          <a:off x="0" y="0"/>
          <a:ext cx="0" cy="0"/>
          <a:chOff x="0" y="0"/>
          <a:chExt cx="0" cy="0"/>
        </a:xfrm>
      </p:grpSpPr>
      <p:sp>
        <p:nvSpPr>
          <p:cNvPr id="10767" name="Google Shape;10767;g25bb705951b_0_223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8" name="Google Shape;10768;g25bb705951b_0_22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9"/>
        <p:cNvGrpSpPr/>
        <p:nvPr/>
      </p:nvGrpSpPr>
      <p:grpSpPr>
        <a:xfrm>
          <a:off x="0" y="0"/>
          <a:ext cx="0" cy="0"/>
          <a:chOff x="0" y="0"/>
          <a:chExt cx="0" cy="0"/>
        </a:xfrm>
      </p:grpSpPr>
      <p:sp>
        <p:nvSpPr>
          <p:cNvPr id="11560" name="Google Shape;11560;g25bb705951b_0_23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1" name="Google Shape;11561;g25bb705951b_0_23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0"/>
        <p:cNvGrpSpPr/>
        <p:nvPr/>
      </p:nvGrpSpPr>
      <p:grpSpPr>
        <a:xfrm>
          <a:off x="0" y="0"/>
          <a:ext cx="0" cy="0"/>
          <a:chOff x="0" y="0"/>
          <a:chExt cx="0" cy="0"/>
        </a:xfrm>
      </p:grpSpPr>
      <p:sp>
        <p:nvSpPr>
          <p:cNvPr id="12301" name="Google Shape;12301;g25bb705951b_0_238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02" name="Google Shape;12302;g25bb705951b_0_238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3"/>
        <p:cNvGrpSpPr/>
        <p:nvPr/>
      </p:nvGrpSpPr>
      <p:grpSpPr>
        <a:xfrm>
          <a:off x="0" y="0"/>
          <a:ext cx="0" cy="0"/>
          <a:chOff x="0" y="0"/>
          <a:chExt cx="0" cy="0"/>
        </a:xfrm>
      </p:grpSpPr>
      <p:sp>
        <p:nvSpPr>
          <p:cNvPr id="12994" name="Google Shape;12994;g25bb705951b_0_245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5" name="Google Shape;12995;g25bb705951b_0_24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5"/>
        <p:cNvGrpSpPr/>
        <p:nvPr/>
      </p:nvGrpSpPr>
      <p:grpSpPr>
        <a:xfrm>
          <a:off x="0" y="0"/>
          <a:ext cx="0" cy="0"/>
          <a:chOff x="0" y="0"/>
          <a:chExt cx="0" cy="0"/>
        </a:xfrm>
      </p:grpSpPr>
      <p:sp>
        <p:nvSpPr>
          <p:cNvPr id="13296" name="Google Shape;13296;g25bb705951b_0_248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7" name="Google Shape;13297;g25bb705951b_0_24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35"/>
        <p:cNvGrpSpPr/>
        <p:nvPr/>
      </p:nvGrpSpPr>
      <p:grpSpPr>
        <a:xfrm>
          <a:off x="0" y="0"/>
          <a:ext cx="0" cy="0"/>
          <a:chOff x="0" y="0"/>
          <a:chExt cx="0" cy="0"/>
        </a:xfrm>
      </p:grpSpPr>
      <p:sp>
        <p:nvSpPr>
          <p:cNvPr id="13936" name="Google Shape;13936;g25bb705951b_0_275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37" name="Google Shape;13937;g25bb705951b_0_27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
        <p:cNvGrpSpPr/>
        <p:nvPr/>
      </p:nvGrpSpPr>
      <p:grpSpPr>
        <a:xfrm>
          <a:off x="0" y="0"/>
          <a:ext cx="0" cy="0"/>
          <a:chOff x="0" y="0"/>
          <a:chExt cx="0" cy="0"/>
        </a:xfrm>
      </p:grpSpPr>
      <p:sp>
        <p:nvSpPr>
          <p:cNvPr id="1508" name="Google Shape;150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 name="Google Shape;150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358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594487"/>
            <a:ext cx="7717500" cy="14193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000"/>
              <a:buFont typeface="Montserrat ExtraBold"/>
              <a:buNone/>
              <a:defRPr sz="5000" b="0">
                <a:latin typeface="Montserrat ExtraBold"/>
                <a:ea typeface="Montserrat ExtraBold"/>
                <a:cs typeface="Montserrat ExtraBold"/>
                <a:sym typeface="Montserrat ExtraBold"/>
              </a:defRPr>
            </a:lvl1pPr>
            <a:lvl2pPr lvl="1" algn="ctr">
              <a:lnSpc>
                <a:spcPct val="80000"/>
              </a:lnSpc>
              <a:spcBef>
                <a:spcPts val="0"/>
              </a:spcBef>
              <a:spcAft>
                <a:spcPts val="0"/>
              </a:spcAft>
              <a:buClr>
                <a:srgbClr val="191919"/>
              </a:buClr>
              <a:buSzPts val="7500"/>
              <a:buFont typeface="Montserrat ExtraBold"/>
              <a:buNone/>
              <a:defRPr sz="7500" b="0">
                <a:solidFill>
                  <a:srgbClr val="191919"/>
                </a:solidFill>
                <a:latin typeface="Montserrat ExtraBold"/>
                <a:ea typeface="Montserrat ExtraBold"/>
                <a:cs typeface="Montserrat ExtraBold"/>
                <a:sym typeface="Montserrat ExtraBold"/>
              </a:defRPr>
            </a:lvl2pPr>
            <a:lvl3pPr lvl="2" algn="ctr">
              <a:lnSpc>
                <a:spcPct val="80000"/>
              </a:lnSpc>
              <a:spcBef>
                <a:spcPts val="0"/>
              </a:spcBef>
              <a:spcAft>
                <a:spcPts val="0"/>
              </a:spcAft>
              <a:buClr>
                <a:srgbClr val="191919"/>
              </a:buClr>
              <a:buSzPts val="7500"/>
              <a:buFont typeface="Montserrat ExtraBold"/>
              <a:buNone/>
              <a:defRPr sz="7500" b="0">
                <a:solidFill>
                  <a:srgbClr val="191919"/>
                </a:solidFill>
                <a:latin typeface="Montserrat ExtraBold"/>
                <a:ea typeface="Montserrat ExtraBold"/>
                <a:cs typeface="Montserrat ExtraBold"/>
                <a:sym typeface="Montserrat ExtraBold"/>
              </a:defRPr>
            </a:lvl3pPr>
            <a:lvl4pPr lvl="3" algn="ctr">
              <a:lnSpc>
                <a:spcPct val="80000"/>
              </a:lnSpc>
              <a:spcBef>
                <a:spcPts val="0"/>
              </a:spcBef>
              <a:spcAft>
                <a:spcPts val="0"/>
              </a:spcAft>
              <a:buClr>
                <a:srgbClr val="191919"/>
              </a:buClr>
              <a:buSzPts val="7500"/>
              <a:buFont typeface="Montserrat ExtraBold"/>
              <a:buNone/>
              <a:defRPr sz="7500" b="0">
                <a:solidFill>
                  <a:srgbClr val="191919"/>
                </a:solidFill>
                <a:latin typeface="Montserrat ExtraBold"/>
                <a:ea typeface="Montserrat ExtraBold"/>
                <a:cs typeface="Montserrat ExtraBold"/>
                <a:sym typeface="Montserrat ExtraBold"/>
              </a:defRPr>
            </a:lvl4pPr>
            <a:lvl5pPr lvl="4" algn="ctr">
              <a:lnSpc>
                <a:spcPct val="80000"/>
              </a:lnSpc>
              <a:spcBef>
                <a:spcPts val="0"/>
              </a:spcBef>
              <a:spcAft>
                <a:spcPts val="0"/>
              </a:spcAft>
              <a:buClr>
                <a:srgbClr val="191919"/>
              </a:buClr>
              <a:buSzPts val="7500"/>
              <a:buFont typeface="Montserrat ExtraBold"/>
              <a:buNone/>
              <a:defRPr sz="7500" b="0">
                <a:solidFill>
                  <a:srgbClr val="191919"/>
                </a:solidFill>
                <a:latin typeface="Montserrat ExtraBold"/>
                <a:ea typeface="Montserrat ExtraBold"/>
                <a:cs typeface="Montserrat ExtraBold"/>
                <a:sym typeface="Montserrat ExtraBold"/>
              </a:defRPr>
            </a:lvl5pPr>
            <a:lvl6pPr lvl="5" algn="ctr">
              <a:lnSpc>
                <a:spcPct val="80000"/>
              </a:lnSpc>
              <a:spcBef>
                <a:spcPts val="0"/>
              </a:spcBef>
              <a:spcAft>
                <a:spcPts val="0"/>
              </a:spcAft>
              <a:buClr>
                <a:srgbClr val="191919"/>
              </a:buClr>
              <a:buSzPts val="7500"/>
              <a:buFont typeface="Montserrat ExtraBold"/>
              <a:buNone/>
              <a:defRPr sz="7500" b="0">
                <a:solidFill>
                  <a:srgbClr val="191919"/>
                </a:solidFill>
                <a:latin typeface="Montserrat ExtraBold"/>
                <a:ea typeface="Montserrat ExtraBold"/>
                <a:cs typeface="Montserrat ExtraBold"/>
                <a:sym typeface="Montserrat ExtraBold"/>
              </a:defRPr>
            </a:lvl6pPr>
            <a:lvl7pPr lvl="6" algn="ctr">
              <a:lnSpc>
                <a:spcPct val="80000"/>
              </a:lnSpc>
              <a:spcBef>
                <a:spcPts val="0"/>
              </a:spcBef>
              <a:spcAft>
                <a:spcPts val="0"/>
              </a:spcAft>
              <a:buClr>
                <a:srgbClr val="191919"/>
              </a:buClr>
              <a:buSzPts val="7500"/>
              <a:buFont typeface="Montserrat ExtraBold"/>
              <a:buNone/>
              <a:defRPr sz="7500" b="0">
                <a:solidFill>
                  <a:srgbClr val="191919"/>
                </a:solidFill>
                <a:latin typeface="Montserrat ExtraBold"/>
                <a:ea typeface="Montserrat ExtraBold"/>
                <a:cs typeface="Montserrat ExtraBold"/>
                <a:sym typeface="Montserrat ExtraBold"/>
              </a:defRPr>
            </a:lvl7pPr>
            <a:lvl8pPr lvl="7" algn="ctr">
              <a:lnSpc>
                <a:spcPct val="80000"/>
              </a:lnSpc>
              <a:spcBef>
                <a:spcPts val="0"/>
              </a:spcBef>
              <a:spcAft>
                <a:spcPts val="0"/>
              </a:spcAft>
              <a:buClr>
                <a:srgbClr val="191919"/>
              </a:buClr>
              <a:buSzPts val="7500"/>
              <a:buFont typeface="Montserrat ExtraBold"/>
              <a:buNone/>
              <a:defRPr sz="7500" b="0">
                <a:solidFill>
                  <a:srgbClr val="191919"/>
                </a:solidFill>
                <a:latin typeface="Montserrat ExtraBold"/>
                <a:ea typeface="Montserrat ExtraBold"/>
                <a:cs typeface="Montserrat ExtraBold"/>
                <a:sym typeface="Montserrat ExtraBold"/>
              </a:defRPr>
            </a:lvl8pPr>
            <a:lvl9pPr lvl="8" algn="ctr">
              <a:lnSpc>
                <a:spcPct val="80000"/>
              </a:lnSpc>
              <a:spcBef>
                <a:spcPts val="0"/>
              </a:spcBef>
              <a:spcAft>
                <a:spcPts val="0"/>
              </a:spcAft>
              <a:buClr>
                <a:srgbClr val="191919"/>
              </a:buClr>
              <a:buSzPts val="7500"/>
              <a:buFont typeface="Montserrat ExtraBold"/>
              <a:buNone/>
              <a:defRPr sz="7500" b="0">
                <a:solidFill>
                  <a:srgbClr val="191919"/>
                </a:solidFill>
                <a:latin typeface="Montserrat ExtraBold"/>
                <a:ea typeface="Montserrat ExtraBold"/>
                <a:cs typeface="Montserrat ExtraBold"/>
                <a:sym typeface="Montserrat ExtraBold"/>
              </a:defRPr>
            </a:lvl9pPr>
          </a:lstStyle>
          <a:p>
            <a:endParaRPr/>
          </a:p>
        </p:txBody>
      </p:sp>
      <p:sp>
        <p:nvSpPr>
          <p:cNvPr id="10" name="Google Shape;10;p2"/>
          <p:cNvSpPr txBox="1">
            <a:spLocks noGrp="1"/>
          </p:cNvSpPr>
          <p:nvPr>
            <p:ph type="subTitle" idx="1"/>
          </p:nvPr>
        </p:nvSpPr>
        <p:spPr>
          <a:xfrm>
            <a:off x="713150" y="3025825"/>
            <a:ext cx="7717500" cy="350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0" y="-25"/>
            <a:ext cx="9144000" cy="5148225"/>
            <a:chOff x="0" y="-25"/>
            <a:chExt cx="9144000" cy="5148225"/>
          </a:xfrm>
        </p:grpSpPr>
        <p:sp>
          <p:nvSpPr>
            <p:cNvPr id="12" name="Google Shape;12;p2"/>
            <p:cNvSpPr/>
            <p:nvPr/>
          </p:nvSpPr>
          <p:spPr>
            <a:xfrm rot="10800000">
              <a:off x="6341700" y="-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4604000"/>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0" y="-1950"/>
            <a:ext cx="9157000" cy="5154000"/>
            <a:chOff x="0" y="-1950"/>
            <a:chExt cx="9157000" cy="5154000"/>
          </a:xfrm>
        </p:grpSpPr>
        <p:cxnSp>
          <p:nvCxnSpPr>
            <p:cNvPr id="15" name="Google Shape;15;p2"/>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7" name="Google Shape;17;p2"/>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18" name="Google Shape;18;p2"/>
          <p:cNvGrpSpPr/>
          <p:nvPr/>
        </p:nvGrpSpPr>
        <p:grpSpPr>
          <a:xfrm>
            <a:off x="459420" y="463852"/>
            <a:ext cx="8161570" cy="4214485"/>
            <a:chOff x="459420" y="463852"/>
            <a:chExt cx="8161570" cy="4214485"/>
          </a:xfrm>
        </p:grpSpPr>
        <p:grpSp>
          <p:nvGrpSpPr>
            <p:cNvPr id="19" name="Google Shape;19;p2"/>
            <p:cNvGrpSpPr/>
            <p:nvPr/>
          </p:nvGrpSpPr>
          <p:grpSpPr>
            <a:xfrm>
              <a:off x="459420" y="4354252"/>
              <a:ext cx="659820" cy="324085"/>
              <a:chOff x="754400" y="596000"/>
              <a:chExt cx="781500" cy="383850"/>
            </a:xfrm>
          </p:grpSpPr>
          <p:sp>
            <p:nvSpPr>
              <p:cNvPr id="20" name="Google Shape;20;p2"/>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a:off x="7961170" y="463852"/>
              <a:ext cx="659820" cy="324085"/>
              <a:chOff x="754400" y="596000"/>
              <a:chExt cx="781500" cy="383850"/>
            </a:xfrm>
          </p:grpSpPr>
          <p:sp>
            <p:nvSpPr>
              <p:cNvPr id="49" name="Google Shape;49;p2"/>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 name="Google Shape;77;p2"/>
          <p:cNvGrpSpPr/>
          <p:nvPr/>
        </p:nvGrpSpPr>
        <p:grpSpPr>
          <a:xfrm>
            <a:off x="538025" y="96875"/>
            <a:ext cx="9400275" cy="4507134"/>
            <a:chOff x="538025" y="96875"/>
            <a:chExt cx="9400275" cy="4507134"/>
          </a:xfrm>
        </p:grpSpPr>
        <p:sp>
          <p:nvSpPr>
            <p:cNvPr id="78" name="Google Shape;78;p2"/>
            <p:cNvSpPr/>
            <p:nvPr/>
          </p:nvSpPr>
          <p:spPr>
            <a:xfrm>
              <a:off x="538025" y="96875"/>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8347700" y="3013409"/>
              <a:ext cx="1590600" cy="15906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91"/>
        <p:cNvGrpSpPr/>
        <p:nvPr/>
      </p:nvGrpSpPr>
      <p:grpSpPr>
        <a:xfrm>
          <a:off x="0" y="0"/>
          <a:ext cx="0" cy="0"/>
          <a:chOff x="0" y="0"/>
          <a:chExt cx="0" cy="0"/>
        </a:xfrm>
      </p:grpSpPr>
      <p:sp>
        <p:nvSpPr>
          <p:cNvPr id="392" name="Google Shape;392;p11"/>
          <p:cNvSpPr txBox="1">
            <a:spLocks noGrp="1"/>
          </p:cNvSpPr>
          <p:nvPr>
            <p:ph type="title" hasCustomPrompt="1"/>
          </p:nvPr>
        </p:nvSpPr>
        <p:spPr>
          <a:xfrm>
            <a:off x="1284000" y="1672000"/>
            <a:ext cx="6576000" cy="1178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Font typeface="Montserrat ExtraBold"/>
              <a:buNone/>
              <a:defRPr sz="7200" b="0">
                <a:latin typeface="Montserrat ExtraBold"/>
                <a:ea typeface="Montserrat ExtraBold"/>
                <a:cs typeface="Montserrat ExtraBold"/>
                <a:sym typeface="Montserrat ExtraBold"/>
              </a:defRPr>
            </a:lvl1pPr>
            <a:lvl2pPr lvl="1" algn="ctr">
              <a:spcBef>
                <a:spcPts val="0"/>
              </a:spcBef>
              <a:spcAft>
                <a:spcPts val="0"/>
              </a:spcAft>
              <a:buSzPts val="9600"/>
              <a:buFont typeface="Montserrat ExtraBold"/>
              <a:buNone/>
              <a:defRPr sz="9600" b="0">
                <a:latin typeface="Montserrat ExtraBold"/>
                <a:ea typeface="Montserrat ExtraBold"/>
                <a:cs typeface="Montserrat ExtraBold"/>
                <a:sym typeface="Montserrat ExtraBold"/>
              </a:defRPr>
            </a:lvl2pPr>
            <a:lvl3pPr lvl="2" algn="ctr">
              <a:spcBef>
                <a:spcPts val="0"/>
              </a:spcBef>
              <a:spcAft>
                <a:spcPts val="0"/>
              </a:spcAft>
              <a:buSzPts val="9600"/>
              <a:buFont typeface="Montserrat ExtraBold"/>
              <a:buNone/>
              <a:defRPr sz="9600" b="0">
                <a:latin typeface="Montserrat ExtraBold"/>
                <a:ea typeface="Montserrat ExtraBold"/>
                <a:cs typeface="Montserrat ExtraBold"/>
                <a:sym typeface="Montserrat ExtraBold"/>
              </a:defRPr>
            </a:lvl3pPr>
            <a:lvl4pPr lvl="3" algn="ctr">
              <a:spcBef>
                <a:spcPts val="0"/>
              </a:spcBef>
              <a:spcAft>
                <a:spcPts val="0"/>
              </a:spcAft>
              <a:buSzPts val="9600"/>
              <a:buFont typeface="Montserrat ExtraBold"/>
              <a:buNone/>
              <a:defRPr sz="9600" b="0">
                <a:latin typeface="Montserrat ExtraBold"/>
                <a:ea typeface="Montserrat ExtraBold"/>
                <a:cs typeface="Montserrat ExtraBold"/>
                <a:sym typeface="Montserrat ExtraBold"/>
              </a:defRPr>
            </a:lvl4pPr>
            <a:lvl5pPr lvl="4" algn="ctr">
              <a:spcBef>
                <a:spcPts val="0"/>
              </a:spcBef>
              <a:spcAft>
                <a:spcPts val="0"/>
              </a:spcAft>
              <a:buSzPts val="9600"/>
              <a:buFont typeface="Montserrat ExtraBold"/>
              <a:buNone/>
              <a:defRPr sz="9600" b="0">
                <a:latin typeface="Montserrat ExtraBold"/>
                <a:ea typeface="Montserrat ExtraBold"/>
                <a:cs typeface="Montserrat ExtraBold"/>
                <a:sym typeface="Montserrat ExtraBold"/>
              </a:defRPr>
            </a:lvl5pPr>
            <a:lvl6pPr lvl="5" algn="ctr">
              <a:spcBef>
                <a:spcPts val="0"/>
              </a:spcBef>
              <a:spcAft>
                <a:spcPts val="0"/>
              </a:spcAft>
              <a:buSzPts val="9600"/>
              <a:buFont typeface="Montserrat ExtraBold"/>
              <a:buNone/>
              <a:defRPr sz="9600" b="0">
                <a:latin typeface="Montserrat ExtraBold"/>
                <a:ea typeface="Montserrat ExtraBold"/>
                <a:cs typeface="Montserrat ExtraBold"/>
                <a:sym typeface="Montserrat ExtraBold"/>
              </a:defRPr>
            </a:lvl6pPr>
            <a:lvl7pPr lvl="6" algn="ctr">
              <a:spcBef>
                <a:spcPts val="0"/>
              </a:spcBef>
              <a:spcAft>
                <a:spcPts val="0"/>
              </a:spcAft>
              <a:buSzPts val="9600"/>
              <a:buFont typeface="Montserrat ExtraBold"/>
              <a:buNone/>
              <a:defRPr sz="9600" b="0">
                <a:latin typeface="Montserrat ExtraBold"/>
                <a:ea typeface="Montserrat ExtraBold"/>
                <a:cs typeface="Montserrat ExtraBold"/>
                <a:sym typeface="Montserrat ExtraBold"/>
              </a:defRPr>
            </a:lvl7pPr>
            <a:lvl8pPr lvl="7" algn="ctr">
              <a:spcBef>
                <a:spcPts val="0"/>
              </a:spcBef>
              <a:spcAft>
                <a:spcPts val="0"/>
              </a:spcAft>
              <a:buSzPts val="9600"/>
              <a:buFont typeface="Montserrat ExtraBold"/>
              <a:buNone/>
              <a:defRPr sz="9600" b="0">
                <a:latin typeface="Montserrat ExtraBold"/>
                <a:ea typeface="Montserrat ExtraBold"/>
                <a:cs typeface="Montserrat ExtraBold"/>
                <a:sym typeface="Montserrat ExtraBold"/>
              </a:defRPr>
            </a:lvl8pPr>
            <a:lvl9pPr lvl="8" algn="ctr">
              <a:spcBef>
                <a:spcPts val="0"/>
              </a:spcBef>
              <a:spcAft>
                <a:spcPts val="0"/>
              </a:spcAft>
              <a:buSzPts val="9600"/>
              <a:buFont typeface="Montserrat ExtraBold"/>
              <a:buNone/>
              <a:defRPr sz="9600" b="0">
                <a:latin typeface="Montserrat ExtraBold"/>
                <a:ea typeface="Montserrat ExtraBold"/>
                <a:cs typeface="Montserrat ExtraBold"/>
                <a:sym typeface="Montserrat ExtraBold"/>
              </a:defRPr>
            </a:lvl9pPr>
          </a:lstStyle>
          <a:p>
            <a:r>
              <a:t>xx%</a:t>
            </a:r>
          </a:p>
        </p:txBody>
      </p:sp>
      <p:sp>
        <p:nvSpPr>
          <p:cNvPr id="393" name="Google Shape;393;p11"/>
          <p:cNvSpPr txBox="1">
            <a:spLocks noGrp="1"/>
          </p:cNvSpPr>
          <p:nvPr>
            <p:ph type="subTitle" idx="1"/>
          </p:nvPr>
        </p:nvSpPr>
        <p:spPr>
          <a:xfrm>
            <a:off x="1284000" y="2903975"/>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394" name="Google Shape;394;p11"/>
          <p:cNvGrpSpPr/>
          <p:nvPr/>
        </p:nvGrpSpPr>
        <p:grpSpPr>
          <a:xfrm>
            <a:off x="259075" y="4375"/>
            <a:ext cx="8884925" cy="5154000"/>
            <a:chOff x="272075" y="-1950"/>
            <a:chExt cx="8884925" cy="5154000"/>
          </a:xfrm>
        </p:grpSpPr>
        <p:cxnSp>
          <p:nvCxnSpPr>
            <p:cNvPr id="395" name="Google Shape;395;p11"/>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396" name="Google Shape;396;p11"/>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sp>
        <p:nvSpPr>
          <p:cNvPr id="397" name="Google Shape;397;p11"/>
          <p:cNvSpPr/>
          <p:nvPr/>
        </p:nvSpPr>
        <p:spPr>
          <a:xfrm rot="-5400000" flipH="1">
            <a:off x="703215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 name="Google Shape;398;p11"/>
          <p:cNvGrpSpPr/>
          <p:nvPr/>
        </p:nvGrpSpPr>
        <p:grpSpPr>
          <a:xfrm flipH="1">
            <a:off x="1106250" y="-563875"/>
            <a:ext cx="7216925" cy="6190554"/>
            <a:chOff x="820825" y="-563875"/>
            <a:chExt cx="7216925" cy="6190554"/>
          </a:xfrm>
        </p:grpSpPr>
        <p:sp>
          <p:nvSpPr>
            <p:cNvPr id="399" name="Google Shape;399;p11"/>
            <p:cNvSpPr/>
            <p:nvPr/>
          </p:nvSpPr>
          <p:spPr>
            <a:xfrm rot="-5400000" flipH="1">
              <a:off x="7072950" y="4661879"/>
              <a:ext cx="964800" cy="964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rot="5400000" flipH="1">
              <a:off x="820825" y="-563875"/>
              <a:ext cx="1008900" cy="10089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11"/>
          <p:cNvGrpSpPr/>
          <p:nvPr/>
        </p:nvGrpSpPr>
        <p:grpSpPr>
          <a:xfrm>
            <a:off x="446420" y="81277"/>
            <a:ext cx="6822495" cy="4603385"/>
            <a:chOff x="446420" y="81277"/>
            <a:chExt cx="6822495" cy="4603385"/>
          </a:xfrm>
        </p:grpSpPr>
        <p:grpSp>
          <p:nvGrpSpPr>
            <p:cNvPr id="402" name="Google Shape;402;p11"/>
            <p:cNvGrpSpPr/>
            <p:nvPr/>
          </p:nvGrpSpPr>
          <p:grpSpPr>
            <a:xfrm>
              <a:off x="446420" y="4360577"/>
              <a:ext cx="659820" cy="324085"/>
              <a:chOff x="754400" y="596000"/>
              <a:chExt cx="781500" cy="383850"/>
            </a:xfrm>
          </p:grpSpPr>
          <p:sp>
            <p:nvSpPr>
              <p:cNvPr id="403" name="Google Shape;403;p11"/>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1"/>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1"/>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1"/>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1"/>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1"/>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1"/>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1"/>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1"/>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1"/>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1"/>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1"/>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1"/>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1"/>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1"/>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1"/>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1"/>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11"/>
            <p:cNvGrpSpPr/>
            <p:nvPr/>
          </p:nvGrpSpPr>
          <p:grpSpPr>
            <a:xfrm>
              <a:off x="6609095" y="81277"/>
              <a:ext cx="659820" cy="324085"/>
              <a:chOff x="754400" y="596000"/>
              <a:chExt cx="781500" cy="383850"/>
            </a:xfrm>
          </p:grpSpPr>
          <p:sp>
            <p:nvSpPr>
              <p:cNvPr id="432" name="Google Shape;432;p11"/>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6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61"/>
        <p:cNvGrpSpPr/>
        <p:nvPr/>
      </p:nvGrpSpPr>
      <p:grpSpPr>
        <a:xfrm>
          <a:off x="0" y="0"/>
          <a:ext cx="0" cy="0"/>
          <a:chOff x="0" y="0"/>
          <a:chExt cx="0" cy="0"/>
        </a:xfrm>
      </p:grpSpPr>
      <p:sp>
        <p:nvSpPr>
          <p:cNvPr id="462" name="Google Shape;46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63" name="Google Shape;463;p13"/>
          <p:cNvSpPr txBox="1">
            <a:spLocks noGrp="1"/>
          </p:cNvSpPr>
          <p:nvPr>
            <p:ph type="subTitle" idx="1"/>
          </p:nvPr>
        </p:nvSpPr>
        <p:spPr>
          <a:xfrm>
            <a:off x="1575050" y="1925475"/>
            <a:ext cx="2806200" cy="5100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4" name="Google Shape;464;p13"/>
          <p:cNvSpPr txBox="1">
            <a:spLocks noGrp="1"/>
          </p:cNvSpPr>
          <p:nvPr>
            <p:ph type="subTitle" idx="2"/>
          </p:nvPr>
        </p:nvSpPr>
        <p:spPr>
          <a:xfrm>
            <a:off x="1575050" y="1533309"/>
            <a:ext cx="2806200" cy="510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9pPr>
          </a:lstStyle>
          <a:p>
            <a:endParaRPr/>
          </a:p>
        </p:txBody>
      </p:sp>
      <p:sp>
        <p:nvSpPr>
          <p:cNvPr id="465" name="Google Shape;465;p13"/>
          <p:cNvSpPr txBox="1">
            <a:spLocks noGrp="1"/>
          </p:cNvSpPr>
          <p:nvPr>
            <p:ph type="title" idx="3" hasCustomPrompt="1"/>
          </p:nvPr>
        </p:nvSpPr>
        <p:spPr>
          <a:xfrm>
            <a:off x="720000" y="1541050"/>
            <a:ext cx="855000" cy="894300"/>
          </a:xfrm>
          <a:prstGeom prst="rect">
            <a:avLst/>
          </a:prstGeom>
          <a:noFill/>
          <a:ln>
            <a:noFill/>
          </a:ln>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dk2"/>
              </a:buClr>
              <a:buSzPts val="3500"/>
              <a:buNone/>
              <a:defRPr sz="3500">
                <a:solidFill>
                  <a:schemeClr val="dk2"/>
                </a:solidFill>
              </a:defRPr>
            </a:lvl1pPr>
            <a:lvl2pPr lvl="1" algn="ctr" rtl="0">
              <a:spcBef>
                <a:spcPts val="0"/>
              </a:spcBef>
              <a:spcAft>
                <a:spcPts val="0"/>
              </a:spcAft>
              <a:buClr>
                <a:schemeClr val="dk2"/>
              </a:buClr>
              <a:buSzPts val="3500"/>
              <a:buNone/>
              <a:defRPr>
                <a:solidFill>
                  <a:schemeClr val="dk2"/>
                </a:solidFill>
              </a:defRPr>
            </a:lvl2pPr>
            <a:lvl3pPr lvl="2" algn="ctr" rtl="0">
              <a:spcBef>
                <a:spcPts val="0"/>
              </a:spcBef>
              <a:spcAft>
                <a:spcPts val="0"/>
              </a:spcAft>
              <a:buClr>
                <a:schemeClr val="dk2"/>
              </a:buClr>
              <a:buSzPts val="3500"/>
              <a:buNone/>
              <a:defRPr>
                <a:solidFill>
                  <a:schemeClr val="dk2"/>
                </a:solidFill>
              </a:defRPr>
            </a:lvl3pPr>
            <a:lvl4pPr lvl="3" algn="ctr" rtl="0">
              <a:spcBef>
                <a:spcPts val="0"/>
              </a:spcBef>
              <a:spcAft>
                <a:spcPts val="0"/>
              </a:spcAft>
              <a:buClr>
                <a:schemeClr val="dk2"/>
              </a:buClr>
              <a:buSzPts val="3500"/>
              <a:buNone/>
              <a:defRPr>
                <a:solidFill>
                  <a:schemeClr val="dk2"/>
                </a:solidFill>
              </a:defRPr>
            </a:lvl4pPr>
            <a:lvl5pPr lvl="4" algn="ctr" rtl="0">
              <a:spcBef>
                <a:spcPts val="0"/>
              </a:spcBef>
              <a:spcAft>
                <a:spcPts val="0"/>
              </a:spcAft>
              <a:buClr>
                <a:schemeClr val="dk2"/>
              </a:buClr>
              <a:buSzPts val="3500"/>
              <a:buNone/>
              <a:defRPr>
                <a:solidFill>
                  <a:schemeClr val="dk2"/>
                </a:solidFill>
              </a:defRPr>
            </a:lvl5pPr>
            <a:lvl6pPr lvl="5" algn="ctr" rtl="0">
              <a:spcBef>
                <a:spcPts val="0"/>
              </a:spcBef>
              <a:spcAft>
                <a:spcPts val="0"/>
              </a:spcAft>
              <a:buClr>
                <a:schemeClr val="dk2"/>
              </a:buClr>
              <a:buSzPts val="3500"/>
              <a:buNone/>
              <a:defRPr>
                <a:solidFill>
                  <a:schemeClr val="dk2"/>
                </a:solidFill>
              </a:defRPr>
            </a:lvl6pPr>
            <a:lvl7pPr lvl="6" algn="ctr" rtl="0">
              <a:spcBef>
                <a:spcPts val="0"/>
              </a:spcBef>
              <a:spcAft>
                <a:spcPts val="0"/>
              </a:spcAft>
              <a:buClr>
                <a:schemeClr val="dk2"/>
              </a:buClr>
              <a:buSzPts val="3500"/>
              <a:buNone/>
              <a:defRPr>
                <a:solidFill>
                  <a:schemeClr val="dk2"/>
                </a:solidFill>
              </a:defRPr>
            </a:lvl7pPr>
            <a:lvl8pPr lvl="7" algn="ctr" rtl="0">
              <a:spcBef>
                <a:spcPts val="0"/>
              </a:spcBef>
              <a:spcAft>
                <a:spcPts val="0"/>
              </a:spcAft>
              <a:buClr>
                <a:schemeClr val="dk2"/>
              </a:buClr>
              <a:buSzPts val="3500"/>
              <a:buNone/>
              <a:defRPr>
                <a:solidFill>
                  <a:schemeClr val="dk2"/>
                </a:solidFill>
              </a:defRPr>
            </a:lvl8pPr>
            <a:lvl9pPr lvl="8" algn="ctr" rtl="0">
              <a:spcBef>
                <a:spcPts val="0"/>
              </a:spcBef>
              <a:spcAft>
                <a:spcPts val="0"/>
              </a:spcAft>
              <a:buClr>
                <a:schemeClr val="dk2"/>
              </a:buClr>
              <a:buSzPts val="3500"/>
              <a:buNone/>
              <a:defRPr>
                <a:solidFill>
                  <a:schemeClr val="dk2"/>
                </a:solidFill>
              </a:defRPr>
            </a:lvl9pPr>
          </a:lstStyle>
          <a:p>
            <a:r>
              <a:t>xx%</a:t>
            </a:r>
          </a:p>
        </p:txBody>
      </p:sp>
      <p:sp>
        <p:nvSpPr>
          <p:cNvPr id="466" name="Google Shape;466;p13"/>
          <p:cNvSpPr txBox="1">
            <a:spLocks noGrp="1"/>
          </p:cNvSpPr>
          <p:nvPr>
            <p:ph type="subTitle" idx="4"/>
          </p:nvPr>
        </p:nvSpPr>
        <p:spPr>
          <a:xfrm>
            <a:off x="1575050" y="3728350"/>
            <a:ext cx="2806200" cy="5100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7" name="Google Shape;467;p13"/>
          <p:cNvSpPr txBox="1">
            <a:spLocks noGrp="1"/>
          </p:cNvSpPr>
          <p:nvPr>
            <p:ph type="subTitle" idx="5"/>
          </p:nvPr>
        </p:nvSpPr>
        <p:spPr>
          <a:xfrm>
            <a:off x="1575050" y="3336184"/>
            <a:ext cx="2806200" cy="510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9pPr>
          </a:lstStyle>
          <a:p>
            <a:endParaRPr/>
          </a:p>
        </p:txBody>
      </p:sp>
      <p:sp>
        <p:nvSpPr>
          <p:cNvPr id="468" name="Google Shape;468;p13"/>
          <p:cNvSpPr txBox="1">
            <a:spLocks noGrp="1"/>
          </p:cNvSpPr>
          <p:nvPr>
            <p:ph type="title" idx="6" hasCustomPrompt="1"/>
          </p:nvPr>
        </p:nvSpPr>
        <p:spPr>
          <a:xfrm>
            <a:off x="720000" y="3343925"/>
            <a:ext cx="855000" cy="894300"/>
          </a:xfrm>
          <a:prstGeom prst="rect">
            <a:avLst/>
          </a:prstGeom>
          <a:noFill/>
          <a:ln>
            <a:noFill/>
          </a:ln>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dk2"/>
              </a:buClr>
              <a:buSzPts val="3500"/>
              <a:buNone/>
              <a:defRPr sz="3500">
                <a:solidFill>
                  <a:schemeClr val="dk2"/>
                </a:solidFill>
              </a:defRPr>
            </a:lvl1pPr>
            <a:lvl2pPr lvl="1" algn="ctr" rtl="0">
              <a:spcBef>
                <a:spcPts val="0"/>
              </a:spcBef>
              <a:spcAft>
                <a:spcPts val="0"/>
              </a:spcAft>
              <a:buClr>
                <a:schemeClr val="dk2"/>
              </a:buClr>
              <a:buSzPts val="3500"/>
              <a:buNone/>
              <a:defRPr>
                <a:solidFill>
                  <a:schemeClr val="dk2"/>
                </a:solidFill>
              </a:defRPr>
            </a:lvl2pPr>
            <a:lvl3pPr lvl="2" algn="ctr" rtl="0">
              <a:spcBef>
                <a:spcPts val="0"/>
              </a:spcBef>
              <a:spcAft>
                <a:spcPts val="0"/>
              </a:spcAft>
              <a:buClr>
                <a:schemeClr val="dk2"/>
              </a:buClr>
              <a:buSzPts val="3500"/>
              <a:buNone/>
              <a:defRPr>
                <a:solidFill>
                  <a:schemeClr val="dk2"/>
                </a:solidFill>
              </a:defRPr>
            </a:lvl3pPr>
            <a:lvl4pPr lvl="3" algn="ctr" rtl="0">
              <a:spcBef>
                <a:spcPts val="0"/>
              </a:spcBef>
              <a:spcAft>
                <a:spcPts val="0"/>
              </a:spcAft>
              <a:buClr>
                <a:schemeClr val="dk2"/>
              </a:buClr>
              <a:buSzPts val="3500"/>
              <a:buNone/>
              <a:defRPr>
                <a:solidFill>
                  <a:schemeClr val="dk2"/>
                </a:solidFill>
              </a:defRPr>
            </a:lvl4pPr>
            <a:lvl5pPr lvl="4" algn="ctr" rtl="0">
              <a:spcBef>
                <a:spcPts val="0"/>
              </a:spcBef>
              <a:spcAft>
                <a:spcPts val="0"/>
              </a:spcAft>
              <a:buClr>
                <a:schemeClr val="dk2"/>
              </a:buClr>
              <a:buSzPts val="3500"/>
              <a:buNone/>
              <a:defRPr>
                <a:solidFill>
                  <a:schemeClr val="dk2"/>
                </a:solidFill>
              </a:defRPr>
            </a:lvl5pPr>
            <a:lvl6pPr lvl="5" algn="ctr" rtl="0">
              <a:spcBef>
                <a:spcPts val="0"/>
              </a:spcBef>
              <a:spcAft>
                <a:spcPts val="0"/>
              </a:spcAft>
              <a:buClr>
                <a:schemeClr val="dk2"/>
              </a:buClr>
              <a:buSzPts val="3500"/>
              <a:buNone/>
              <a:defRPr>
                <a:solidFill>
                  <a:schemeClr val="dk2"/>
                </a:solidFill>
              </a:defRPr>
            </a:lvl6pPr>
            <a:lvl7pPr lvl="6" algn="ctr" rtl="0">
              <a:spcBef>
                <a:spcPts val="0"/>
              </a:spcBef>
              <a:spcAft>
                <a:spcPts val="0"/>
              </a:spcAft>
              <a:buClr>
                <a:schemeClr val="dk2"/>
              </a:buClr>
              <a:buSzPts val="3500"/>
              <a:buNone/>
              <a:defRPr>
                <a:solidFill>
                  <a:schemeClr val="dk2"/>
                </a:solidFill>
              </a:defRPr>
            </a:lvl7pPr>
            <a:lvl8pPr lvl="7" algn="ctr" rtl="0">
              <a:spcBef>
                <a:spcPts val="0"/>
              </a:spcBef>
              <a:spcAft>
                <a:spcPts val="0"/>
              </a:spcAft>
              <a:buClr>
                <a:schemeClr val="dk2"/>
              </a:buClr>
              <a:buSzPts val="3500"/>
              <a:buNone/>
              <a:defRPr>
                <a:solidFill>
                  <a:schemeClr val="dk2"/>
                </a:solidFill>
              </a:defRPr>
            </a:lvl8pPr>
            <a:lvl9pPr lvl="8" algn="ctr" rtl="0">
              <a:spcBef>
                <a:spcPts val="0"/>
              </a:spcBef>
              <a:spcAft>
                <a:spcPts val="0"/>
              </a:spcAft>
              <a:buClr>
                <a:schemeClr val="dk2"/>
              </a:buClr>
              <a:buSzPts val="3500"/>
              <a:buNone/>
              <a:defRPr>
                <a:solidFill>
                  <a:schemeClr val="dk2"/>
                </a:solidFill>
              </a:defRPr>
            </a:lvl9pPr>
          </a:lstStyle>
          <a:p>
            <a:r>
              <a:t>xx%</a:t>
            </a:r>
          </a:p>
        </p:txBody>
      </p:sp>
      <p:sp>
        <p:nvSpPr>
          <p:cNvPr id="469" name="Google Shape;469;p13"/>
          <p:cNvSpPr txBox="1">
            <a:spLocks noGrp="1"/>
          </p:cNvSpPr>
          <p:nvPr>
            <p:ph type="title" idx="7" hasCustomPrompt="1"/>
          </p:nvPr>
        </p:nvSpPr>
        <p:spPr>
          <a:xfrm>
            <a:off x="7579450" y="1541050"/>
            <a:ext cx="851400" cy="894300"/>
          </a:xfrm>
          <a:prstGeom prst="rect">
            <a:avLst/>
          </a:prstGeom>
          <a:noFill/>
          <a:ln>
            <a:noFill/>
          </a:ln>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dk2"/>
              </a:buClr>
              <a:buSzPts val="3500"/>
              <a:buNone/>
              <a:defRPr sz="3500">
                <a:solidFill>
                  <a:schemeClr val="dk2"/>
                </a:solidFill>
              </a:defRPr>
            </a:lvl1pPr>
            <a:lvl2pPr lvl="1" algn="ctr" rtl="0">
              <a:spcBef>
                <a:spcPts val="0"/>
              </a:spcBef>
              <a:spcAft>
                <a:spcPts val="0"/>
              </a:spcAft>
              <a:buClr>
                <a:schemeClr val="dk2"/>
              </a:buClr>
              <a:buSzPts val="3500"/>
              <a:buNone/>
              <a:defRPr>
                <a:solidFill>
                  <a:schemeClr val="dk2"/>
                </a:solidFill>
              </a:defRPr>
            </a:lvl2pPr>
            <a:lvl3pPr lvl="2" algn="ctr" rtl="0">
              <a:spcBef>
                <a:spcPts val="0"/>
              </a:spcBef>
              <a:spcAft>
                <a:spcPts val="0"/>
              </a:spcAft>
              <a:buClr>
                <a:schemeClr val="dk2"/>
              </a:buClr>
              <a:buSzPts val="3500"/>
              <a:buNone/>
              <a:defRPr>
                <a:solidFill>
                  <a:schemeClr val="dk2"/>
                </a:solidFill>
              </a:defRPr>
            </a:lvl3pPr>
            <a:lvl4pPr lvl="3" algn="ctr" rtl="0">
              <a:spcBef>
                <a:spcPts val="0"/>
              </a:spcBef>
              <a:spcAft>
                <a:spcPts val="0"/>
              </a:spcAft>
              <a:buClr>
                <a:schemeClr val="dk2"/>
              </a:buClr>
              <a:buSzPts val="3500"/>
              <a:buNone/>
              <a:defRPr>
                <a:solidFill>
                  <a:schemeClr val="dk2"/>
                </a:solidFill>
              </a:defRPr>
            </a:lvl4pPr>
            <a:lvl5pPr lvl="4" algn="ctr" rtl="0">
              <a:spcBef>
                <a:spcPts val="0"/>
              </a:spcBef>
              <a:spcAft>
                <a:spcPts val="0"/>
              </a:spcAft>
              <a:buClr>
                <a:schemeClr val="dk2"/>
              </a:buClr>
              <a:buSzPts val="3500"/>
              <a:buNone/>
              <a:defRPr>
                <a:solidFill>
                  <a:schemeClr val="dk2"/>
                </a:solidFill>
              </a:defRPr>
            </a:lvl5pPr>
            <a:lvl6pPr lvl="5" algn="ctr" rtl="0">
              <a:spcBef>
                <a:spcPts val="0"/>
              </a:spcBef>
              <a:spcAft>
                <a:spcPts val="0"/>
              </a:spcAft>
              <a:buClr>
                <a:schemeClr val="dk2"/>
              </a:buClr>
              <a:buSzPts val="3500"/>
              <a:buNone/>
              <a:defRPr>
                <a:solidFill>
                  <a:schemeClr val="dk2"/>
                </a:solidFill>
              </a:defRPr>
            </a:lvl6pPr>
            <a:lvl7pPr lvl="6" algn="ctr" rtl="0">
              <a:spcBef>
                <a:spcPts val="0"/>
              </a:spcBef>
              <a:spcAft>
                <a:spcPts val="0"/>
              </a:spcAft>
              <a:buClr>
                <a:schemeClr val="dk2"/>
              </a:buClr>
              <a:buSzPts val="3500"/>
              <a:buNone/>
              <a:defRPr>
                <a:solidFill>
                  <a:schemeClr val="dk2"/>
                </a:solidFill>
              </a:defRPr>
            </a:lvl7pPr>
            <a:lvl8pPr lvl="7" algn="ctr" rtl="0">
              <a:spcBef>
                <a:spcPts val="0"/>
              </a:spcBef>
              <a:spcAft>
                <a:spcPts val="0"/>
              </a:spcAft>
              <a:buClr>
                <a:schemeClr val="dk2"/>
              </a:buClr>
              <a:buSzPts val="3500"/>
              <a:buNone/>
              <a:defRPr>
                <a:solidFill>
                  <a:schemeClr val="dk2"/>
                </a:solidFill>
              </a:defRPr>
            </a:lvl8pPr>
            <a:lvl9pPr lvl="8" algn="ctr" rtl="0">
              <a:spcBef>
                <a:spcPts val="0"/>
              </a:spcBef>
              <a:spcAft>
                <a:spcPts val="0"/>
              </a:spcAft>
              <a:buClr>
                <a:schemeClr val="dk2"/>
              </a:buClr>
              <a:buSzPts val="3500"/>
              <a:buNone/>
              <a:defRPr>
                <a:solidFill>
                  <a:schemeClr val="dk2"/>
                </a:solidFill>
              </a:defRPr>
            </a:lvl9pPr>
          </a:lstStyle>
          <a:p>
            <a:r>
              <a:t>xx%</a:t>
            </a:r>
          </a:p>
        </p:txBody>
      </p:sp>
      <p:sp>
        <p:nvSpPr>
          <p:cNvPr id="470" name="Google Shape;470;p13"/>
          <p:cNvSpPr txBox="1">
            <a:spLocks noGrp="1"/>
          </p:cNvSpPr>
          <p:nvPr>
            <p:ph type="title" idx="8" hasCustomPrompt="1"/>
          </p:nvPr>
        </p:nvSpPr>
        <p:spPr>
          <a:xfrm>
            <a:off x="7579450" y="3343925"/>
            <a:ext cx="851400" cy="894300"/>
          </a:xfrm>
          <a:prstGeom prst="rect">
            <a:avLst/>
          </a:prstGeom>
          <a:noFill/>
          <a:ln>
            <a:noFill/>
          </a:ln>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dk2"/>
              </a:buClr>
              <a:buSzPts val="3500"/>
              <a:buNone/>
              <a:defRPr sz="3500">
                <a:solidFill>
                  <a:schemeClr val="dk2"/>
                </a:solidFill>
              </a:defRPr>
            </a:lvl1pPr>
            <a:lvl2pPr lvl="1" algn="ctr" rtl="0">
              <a:spcBef>
                <a:spcPts val="0"/>
              </a:spcBef>
              <a:spcAft>
                <a:spcPts val="0"/>
              </a:spcAft>
              <a:buClr>
                <a:schemeClr val="dk2"/>
              </a:buClr>
              <a:buSzPts val="3500"/>
              <a:buNone/>
              <a:defRPr>
                <a:solidFill>
                  <a:schemeClr val="dk2"/>
                </a:solidFill>
              </a:defRPr>
            </a:lvl2pPr>
            <a:lvl3pPr lvl="2" algn="ctr" rtl="0">
              <a:spcBef>
                <a:spcPts val="0"/>
              </a:spcBef>
              <a:spcAft>
                <a:spcPts val="0"/>
              </a:spcAft>
              <a:buClr>
                <a:schemeClr val="dk2"/>
              </a:buClr>
              <a:buSzPts val="3500"/>
              <a:buNone/>
              <a:defRPr>
                <a:solidFill>
                  <a:schemeClr val="dk2"/>
                </a:solidFill>
              </a:defRPr>
            </a:lvl3pPr>
            <a:lvl4pPr lvl="3" algn="ctr" rtl="0">
              <a:spcBef>
                <a:spcPts val="0"/>
              </a:spcBef>
              <a:spcAft>
                <a:spcPts val="0"/>
              </a:spcAft>
              <a:buClr>
                <a:schemeClr val="dk2"/>
              </a:buClr>
              <a:buSzPts val="3500"/>
              <a:buNone/>
              <a:defRPr>
                <a:solidFill>
                  <a:schemeClr val="dk2"/>
                </a:solidFill>
              </a:defRPr>
            </a:lvl4pPr>
            <a:lvl5pPr lvl="4" algn="ctr" rtl="0">
              <a:spcBef>
                <a:spcPts val="0"/>
              </a:spcBef>
              <a:spcAft>
                <a:spcPts val="0"/>
              </a:spcAft>
              <a:buClr>
                <a:schemeClr val="dk2"/>
              </a:buClr>
              <a:buSzPts val="3500"/>
              <a:buNone/>
              <a:defRPr>
                <a:solidFill>
                  <a:schemeClr val="dk2"/>
                </a:solidFill>
              </a:defRPr>
            </a:lvl5pPr>
            <a:lvl6pPr lvl="5" algn="ctr" rtl="0">
              <a:spcBef>
                <a:spcPts val="0"/>
              </a:spcBef>
              <a:spcAft>
                <a:spcPts val="0"/>
              </a:spcAft>
              <a:buClr>
                <a:schemeClr val="dk2"/>
              </a:buClr>
              <a:buSzPts val="3500"/>
              <a:buNone/>
              <a:defRPr>
                <a:solidFill>
                  <a:schemeClr val="dk2"/>
                </a:solidFill>
              </a:defRPr>
            </a:lvl6pPr>
            <a:lvl7pPr lvl="6" algn="ctr" rtl="0">
              <a:spcBef>
                <a:spcPts val="0"/>
              </a:spcBef>
              <a:spcAft>
                <a:spcPts val="0"/>
              </a:spcAft>
              <a:buClr>
                <a:schemeClr val="dk2"/>
              </a:buClr>
              <a:buSzPts val="3500"/>
              <a:buNone/>
              <a:defRPr>
                <a:solidFill>
                  <a:schemeClr val="dk2"/>
                </a:solidFill>
              </a:defRPr>
            </a:lvl7pPr>
            <a:lvl8pPr lvl="7" algn="ctr" rtl="0">
              <a:spcBef>
                <a:spcPts val="0"/>
              </a:spcBef>
              <a:spcAft>
                <a:spcPts val="0"/>
              </a:spcAft>
              <a:buClr>
                <a:schemeClr val="dk2"/>
              </a:buClr>
              <a:buSzPts val="3500"/>
              <a:buNone/>
              <a:defRPr>
                <a:solidFill>
                  <a:schemeClr val="dk2"/>
                </a:solidFill>
              </a:defRPr>
            </a:lvl8pPr>
            <a:lvl9pPr lvl="8" algn="ctr" rtl="0">
              <a:spcBef>
                <a:spcPts val="0"/>
              </a:spcBef>
              <a:spcAft>
                <a:spcPts val="0"/>
              </a:spcAft>
              <a:buClr>
                <a:schemeClr val="dk2"/>
              </a:buClr>
              <a:buSzPts val="3500"/>
              <a:buNone/>
              <a:defRPr>
                <a:solidFill>
                  <a:schemeClr val="dk2"/>
                </a:solidFill>
              </a:defRPr>
            </a:lvl9pPr>
          </a:lstStyle>
          <a:p>
            <a:r>
              <a:t>xx%</a:t>
            </a:r>
          </a:p>
        </p:txBody>
      </p:sp>
      <p:sp>
        <p:nvSpPr>
          <p:cNvPr id="471" name="Google Shape;471;p13"/>
          <p:cNvSpPr txBox="1">
            <a:spLocks noGrp="1"/>
          </p:cNvSpPr>
          <p:nvPr>
            <p:ph type="subTitle" idx="9"/>
          </p:nvPr>
        </p:nvSpPr>
        <p:spPr>
          <a:xfrm>
            <a:off x="4773251" y="1925475"/>
            <a:ext cx="2806200" cy="510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
        <p:nvSpPr>
          <p:cNvPr id="472" name="Google Shape;472;p13"/>
          <p:cNvSpPr txBox="1">
            <a:spLocks noGrp="1"/>
          </p:cNvSpPr>
          <p:nvPr>
            <p:ph type="subTitle" idx="13"/>
          </p:nvPr>
        </p:nvSpPr>
        <p:spPr>
          <a:xfrm>
            <a:off x="4773251" y="1533309"/>
            <a:ext cx="2806200" cy="510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1pPr>
            <a:lvl2pPr lvl="1"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2pPr>
            <a:lvl3pPr lvl="2"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3pPr>
            <a:lvl4pPr lvl="3"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4pPr>
            <a:lvl5pPr lvl="4"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5pPr>
            <a:lvl6pPr lvl="5"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6pPr>
            <a:lvl7pPr lvl="6"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7pPr>
            <a:lvl8pPr lvl="7"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8pPr>
            <a:lvl9pPr lvl="8"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9pPr>
          </a:lstStyle>
          <a:p>
            <a:endParaRPr/>
          </a:p>
        </p:txBody>
      </p:sp>
      <p:sp>
        <p:nvSpPr>
          <p:cNvPr id="473" name="Google Shape;473;p13"/>
          <p:cNvSpPr txBox="1">
            <a:spLocks noGrp="1"/>
          </p:cNvSpPr>
          <p:nvPr>
            <p:ph type="subTitle" idx="14"/>
          </p:nvPr>
        </p:nvSpPr>
        <p:spPr>
          <a:xfrm>
            <a:off x="4773251" y="3728350"/>
            <a:ext cx="2806200" cy="510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
        <p:nvSpPr>
          <p:cNvPr id="474" name="Google Shape;474;p13"/>
          <p:cNvSpPr txBox="1">
            <a:spLocks noGrp="1"/>
          </p:cNvSpPr>
          <p:nvPr>
            <p:ph type="subTitle" idx="15"/>
          </p:nvPr>
        </p:nvSpPr>
        <p:spPr>
          <a:xfrm>
            <a:off x="4773251" y="3336184"/>
            <a:ext cx="2806200" cy="510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1pPr>
            <a:lvl2pPr lvl="1"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2pPr>
            <a:lvl3pPr lvl="2"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3pPr>
            <a:lvl4pPr lvl="3"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4pPr>
            <a:lvl5pPr lvl="4"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5pPr>
            <a:lvl6pPr lvl="5"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6pPr>
            <a:lvl7pPr lvl="6"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7pPr>
            <a:lvl8pPr lvl="7"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8pPr>
            <a:lvl9pPr lvl="8" algn="r" rtl="0">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9pPr>
          </a:lstStyle>
          <a:p>
            <a:endParaRPr/>
          </a:p>
        </p:txBody>
      </p:sp>
      <p:grpSp>
        <p:nvGrpSpPr>
          <p:cNvPr id="475" name="Google Shape;475;p13"/>
          <p:cNvGrpSpPr/>
          <p:nvPr/>
        </p:nvGrpSpPr>
        <p:grpSpPr>
          <a:xfrm flipH="1">
            <a:off x="-13000" y="272075"/>
            <a:ext cx="9157000" cy="4636825"/>
            <a:chOff x="0" y="272075"/>
            <a:chExt cx="9157000" cy="4636825"/>
          </a:xfrm>
        </p:grpSpPr>
        <p:cxnSp>
          <p:nvCxnSpPr>
            <p:cNvPr id="476" name="Google Shape;476;p13"/>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477" name="Google Shape;477;p13"/>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grpSp>
      <p:sp>
        <p:nvSpPr>
          <p:cNvPr id="478" name="Google Shape;478;p13"/>
          <p:cNvSpPr/>
          <p:nvPr/>
        </p:nvSpPr>
        <p:spPr>
          <a:xfrm flipH="1">
            <a:off x="8705350" y="94625"/>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3"/>
          <p:cNvSpPr/>
          <p:nvPr/>
        </p:nvSpPr>
        <p:spPr>
          <a:xfrm flipH="1">
            <a:off x="-794275" y="3013402"/>
            <a:ext cx="1178100" cy="11781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13"/>
          <p:cNvGrpSpPr/>
          <p:nvPr/>
        </p:nvGrpSpPr>
        <p:grpSpPr>
          <a:xfrm>
            <a:off x="-76200" y="-228625"/>
            <a:ext cx="9220200" cy="5376825"/>
            <a:chOff x="-76200" y="-228625"/>
            <a:chExt cx="9220200" cy="5376825"/>
          </a:xfrm>
        </p:grpSpPr>
        <p:sp>
          <p:nvSpPr>
            <p:cNvPr id="481" name="Google Shape;481;p13"/>
            <p:cNvSpPr/>
            <p:nvPr/>
          </p:nvSpPr>
          <p:spPr>
            <a:xfrm rot="10800000" flipH="1">
              <a:off x="-76200" y="-2286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3"/>
            <p:cNvSpPr/>
            <p:nvPr/>
          </p:nvSpPr>
          <p:spPr>
            <a:xfrm flipH="1">
              <a:off x="6793500" y="4604000"/>
              <a:ext cx="23505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13"/>
          <p:cNvGrpSpPr/>
          <p:nvPr/>
        </p:nvGrpSpPr>
        <p:grpSpPr>
          <a:xfrm flipH="1">
            <a:off x="233985" y="68652"/>
            <a:ext cx="659820" cy="324085"/>
            <a:chOff x="754400" y="596000"/>
            <a:chExt cx="781500" cy="383850"/>
          </a:xfrm>
        </p:grpSpPr>
        <p:sp>
          <p:nvSpPr>
            <p:cNvPr id="484" name="Google Shape;484;p13"/>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3"/>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3"/>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3"/>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3"/>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3"/>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3"/>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3"/>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3"/>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3"/>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3"/>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3"/>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3"/>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3"/>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3"/>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3"/>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3"/>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3"/>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3"/>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3"/>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3"/>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3"/>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3"/>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3"/>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3"/>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3"/>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3"/>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3"/>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12"/>
        <p:cNvGrpSpPr/>
        <p:nvPr/>
      </p:nvGrpSpPr>
      <p:grpSpPr>
        <a:xfrm>
          <a:off x="0" y="0"/>
          <a:ext cx="0" cy="0"/>
          <a:chOff x="0" y="0"/>
          <a:chExt cx="0" cy="0"/>
        </a:xfrm>
      </p:grpSpPr>
      <p:sp>
        <p:nvSpPr>
          <p:cNvPr id="513" name="Google Shape;513;p14"/>
          <p:cNvSpPr txBox="1">
            <a:spLocks noGrp="1"/>
          </p:cNvSpPr>
          <p:nvPr>
            <p:ph type="title"/>
          </p:nvPr>
        </p:nvSpPr>
        <p:spPr>
          <a:xfrm>
            <a:off x="856312" y="3100300"/>
            <a:ext cx="5145300" cy="560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5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14" name="Google Shape;514;p14"/>
          <p:cNvSpPr txBox="1">
            <a:spLocks noGrp="1"/>
          </p:cNvSpPr>
          <p:nvPr>
            <p:ph type="subTitle" idx="1"/>
          </p:nvPr>
        </p:nvSpPr>
        <p:spPr>
          <a:xfrm>
            <a:off x="856150" y="1126425"/>
            <a:ext cx="51453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500"/>
              <a:buNone/>
              <a:defRPr sz="25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515" name="Google Shape;515;p14"/>
          <p:cNvGrpSpPr/>
          <p:nvPr/>
        </p:nvGrpSpPr>
        <p:grpSpPr>
          <a:xfrm>
            <a:off x="0" y="272075"/>
            <a:ext cx="9157000" cy="4636825"/>
            <a:chOff x="0" y="272075"/>
            <a:chExt cx="9157000" cy="4636825"/>
          </a:xfrm>
        </p:grpSpPr>
        <p:cxnSp>
          <p:nvCxnSpPr>
            <p:cNvPr id="516" name="Google Shape;516;p14"/>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517" name="Google Shape;517;p14"/>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grpSp>
      <p:sp>
        <p:nvSpPr>
          <p:cNvPr id="518" name="Google Shape;518;p14"/>
          <p:cNvSpPr/>
          <p:nvPr/>
        </p:nvSpPr>
        <p:spPr>
          <a:xfrm>
            <a:off x="88250" y="94625"/>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 name="Google Shape;519;p14"/>
          <p:cNvGrpSpPr/>
          <p:nvPr/>
        </p:nvGrpSpPr>
        <p:grpSpPr>
          <a:xfrm flipH="1">
            <a:off x="0" y="-228625"/>
            <a:ext cx="9220200" cy="5376725"/>
            <a:chOff x="-76200" y="-228625"/>
            <a:chExt cx="9220200" cy="5376725"/>
          </a:xfrm>
        </p:grpSpPr>
        <p:sp>
          <p:nvSpPr>
            <p:cNvPr id="520" name="Google Shape;520;p14"/>
            <p:cNvSpPr/>
            <p:nvPr/>
          </p:nvSpPr>
          <p:spPr>
            <a:xfrm rot="10800000" flipH="1">
              <a:off x="-76200" y="-2286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4"/>
            <p:cNvSpPr/>
            <p:nvPr/>
          </p:nvSpPr>
          <p:spPr>
            <a:xfrm flipH="1">
              <a:off x="6793500" y="4724800"/>
              <a:ext cx="2350500" cy="4233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 name="Google Shape;522;p14"/>
          <p:cNvGrpSpPr/>
          <p:nvPr/>
        </p:nvGrpSpPr>
        <p:grpSpPr>
          <a:xfrm>
            <a:off x="8250195" y="68652"/>
            <a:ext cx="659820" cy="324085"/>
            <a:chOff x="754400" y="596000"/>
            <a:chExt cx="781500" cy="383850"/>
          </a:xfrm>
        </p:grpSpPr>
        <p:sp>
          <p:nvSpPr>
            <p:cNvPr id="523" name="Google Shape;523;p14"/>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4"/>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4"/>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4"/>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4"/>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4"/>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4"/>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4"/>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4"/>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4"/>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4"/>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4"/>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4"/>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4"/>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4"/>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4"/>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4"/>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4"/>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4"/>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4"/>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4"/>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4"/>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4"/>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4"/>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4"/>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4"/>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4"/>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4"/>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51"/>
        <p:cNvGrpSpPr/>
        <p:nvPr/>
      </p:nvGrpSpPr>
      <p:grpSpPr>
        <a:xfrm>
          <a:off x="0" y="0"/>
          <a:ext cx="0" cy="0"/>
          <a:chOff x="0" y="0"/>
          <a:chExt cx="0" cy="0"/>
        </a:xfrm>
      </p:grpSpPr>
      <p:sp>
        <p:nvSpPr>
          <p:cNvPr id="552" name="Google Shape;552;p15"/>
          <p:cNvSpPr>
            <a:spLocks noGrp="1"/>
          </p:cNvSpPr>
          <p:nvPr>
            <p:ph type="pic" idx="2"/>
          </p:nvPr>
        </p:nvSpPr>
        <p:spPr>
          <a:xfrm flipH="1">
            <a:off x="4499700" y="533875"/>
            <a:ext cx="4657200" cy="4075800"/>
          </a:xfrm>
          <a:prstGeom prst="flowChartDelay">
            <a:avLst/>
          </a:prstGeom>
          <a:noFill/>
          <a:ln>
            <a:noFill/>
          </a:ln>
        </p:spPr>
      </p:sp>
      <p:sp>
        <p:nvSpPr>
          <p:cNvPr id="553" name="Google Shape;553;p15"/>
          <p:cNvSpPr txBox="1">
            <a:spLocks noGrp="1"/>
          </p:cNvSpPr>
          <p:nvPr>
            <p:ph type="title"/>
          </p:nvPr>
        </p:nvSpPr>
        <p:spPr>
          <a:xfrm>
            <a:off x="720000" y="1095150"/>
            <a:ext cx="3519600" cy="19611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554" name="Google Shape;554;p15"/>
          <p:cNvSpPr txBox="1">
            <a:spLocks noGrp="1"/>
          </p:cNvSpPr>
          <p:nvPr>
            <p:ph type="subTitle" idx="1"/>
          </p:nvPr>
        </p:nvSpPr>
        <p:spPr>
          <a:xfrm>
            <a:off x="720000" y="3199950"/>
            <a:ext cx="3519600" cy="848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555" name="Google Shape;555;p15"/>
          <p:cNvSpPr/>
          <p:nvPr/>
        </p:nvSpPr>
        <p:spPr>
          <a:xfrm rot="-5400000">
            <a:off x="459425" y="-488871"/>
            <a:ext cx="964800" cy="964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15"/>
          <p:cNvGrpSpPr/>
          <p:nvPr/>
        </p:nvGrpSpPr>
        <p:grpSpPr>
          <a:xfrm>
            <a:off x="272075" y="-1950"/>
            <a:ext cx="8884925" cy="5154000"/>
            <a:chOff x="272075" y="-1950"/>
            <a:chExt cx="8884925" cy="5154000"/>
          </a:xfrm>
        </p:grpSpPr>
        <p:cxnSp>
          <p:nvCxnSpPr>
            <p:cNvPr id="557" name="Google Shape;557;p15"/>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558" name="Google Shape;558;p15"/>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559" name="Google Shape;559;p15"/>
          <p:cNvGrpSpPr/>
          <p:nvPr/>
        </p:nvGrpSpPr>
        <p:grpSpPr>
          <a:xfrm>
            <a:off x="429620" y="4747627"/>
            <a:ext cx="659820" cy="324085"/>
            <a:chOff x="754400" y="596000"/>
            <a:chExt cx="781500" cy="383850"/>
          </a:xfrm>
        </p:grpSpPr>
        <p:sp>
          <p:nvSpPr>
            <p:cNvPr id="560" name="Google Shape;560;p15"/>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5"/>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5"/>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5"/>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5"/>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5"/>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5"/>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5"/>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5"/>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5"/>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5"/>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5"/>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5"/>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5"/>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5"/>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5"/>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5"/>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5"/>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5"/>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5"/>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5"/>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5"/>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5"/>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5"/>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5"/>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5"/>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5"/>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588"/>
        <p:cNvGrpSpPr/>
        <p:nvPr/>
      </p:nvGrpSpPr>
      <p:grpSpPr>
        <a:xfrm>
          <a:off x="0" y="0"/>
          <a:ext cx="0" cy="0"/>
          <a:chOff x="0" y="0"/>
          <a:chExt cx="0" cy="0"/>
        </a:xfrm>
      </p:grpSpPr>
      <p:sp>
        <p:nvSpPr>
          <p:cNvPr id="589" name="Google Shape;589;p16"/>
          <p:cNvSpPr txBox="1">
            <a:spLocks noGrp="1"/>
          </p:cNvSpPr>
          <p:nvPr>
            <p:ph type="title"/>
          </p:nvPr>
        </p:nvSpPr>
        <p:spPr>
          <a:xfrm>
            <a:off x="720000" y="1637550"/>
            <a:ext cx="3350700" cy="1063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590" name="Google Shape;590;p16"/>
          <p:cNvSpPr txBox="1">
            <a:spLocks noGrp="1"/>
          </p:cNvSpPr>
          <p:nvPr>
            <p:ph type="subTitle" idx="1"/>
          </p:nvPr>
        </p:nvSpPr>
        <p:spPr>
          <a:xfrm>
            <a:off x="720000" y="2700750"/>
            <a:ext cx="33507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grpSp>
        <p:nvGrpSpPr>
          <p:cNvPr id="591" name="Google Shape;591;p16"/>
          <p:cNvGrpSpPr/>
          <p:nvPr/>
        </p:nvGrpSpPr>
        <p:grpSpPr>
          <a:xfrm>
            <a:off x="-6500" y="-25"/>
            <a:ext cx="9144000" cy="5148225"/>
            <a:chOff x="0" y="-25"/>
            <a:chExt cx="9144000" cy="5148225"/>
          </a:xfrm>
        </p:grpSpPr>
        <p:sp>
          <p:nvSpPr>
            <p:cNvPr id="592" name="Google Shape;592;p16"/>
            <p:cNvSpPr/>
            <p:nvPr/>
          </p:nvSpPr>
          <p:spPr>
            <a:xfrm rot="10800000">
              <a:off x="6341700" y="-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6"/>
            <p:cNvSpPr/>
            <p:nvPr/>
          </p:nvSpPr>
          <p:spPr>
            <a:xfrm>
              <a:off x="0" y="4604000"/>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 name="Google Shape;594;p16"/>
          <p:cNvGrpSpPr/>
          <p:nvPr/>
        </p:nvGrpSpPr>
        <p:grpSpPr>
          <a:xfrm>
            <a:off x="-6500" y="-1950"/>
            <a:ext cx="9157000" cy="5154000"/>
            <a:chOff x="0" y="-1950"/>
            <a:chExt cx="9157000" cy="5154000"/>
          </a:xfrm>
        </p:grpSpPr>
        <p:cxnSp>
          <p:nvCxnSpPr>
            <p:cNvPr id="595" name="Google Shape;595;p16"/>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596" name="Google Shape;596;p16"/>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597" name="Google Shape;597;p16"/>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598" name="Google Shape;598;p16"/>
          <p:cNvGrpSpPr/>
          <p:nvPr/>
        </p:nvGrpSpPr>
        <p:grpSpPr>
          <a:xfrm>
            <a:off x="452920" y="463852"/>
            <a:ext cx="8161570" cy="4214485"/>
            <a:chOff x="459420" y="463852"/>
            <a:chExt cx="8161570" cy="4214485"/>
          </a:xfrm>
        </p:grpSpPr>
        <p:grpSp>
          <p:nvGrpSpPr>
            <p:cNvPr id="599" name="Google Shape;599;p16"/>
            <p:cNvGrpSpPr/>
            <p:nvPr/>
          </p:nvGrpSpPr>
          <p:grpSpPr>
            <a:xfrm>
              <a:off x="459420" y="4354252"/>
              <a:ext cx="659820" cy="324085"/>
              <a:chOff x="754400" y="596000"/>
              <a:chExt cx="781500" cy="383850"/>
            </a:xfrm>
          </p:grpSpPr>
          <p:sp>
            <p:nvSpPr>
              <p:cNvPr id="600" name="Google Shape;600;p16"/>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6"/>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6"/>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6"/>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6"/>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6"/>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6"/>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6"/>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6"/>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6"/>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6"/>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6"/>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6"/>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6"/>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6"/>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6"/>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6"/>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6"/>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6"/>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6"/>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6"/>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6"/>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6"/>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6"/>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6"/>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6"/>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6"/>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6"/>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16"/>
            <p:cNvGrpSpPr/>
            <p:nvPr/>
          </p:nvGrpSpPr>
          <p:grpSpPr>
            <a:xfrm>
              <a:off x="7961170" y="463852"/>
              <a:ext cx="659820" cy="324085"/>
              <a:chOff x="754400" y="596000"/>
              <a:chExt cx="781500" cy="383850"/>
            </a:xfrm>
          </p:grpSpPr>
          <p:sp>
            <p:nvSpPr>
              <p:cNvPr id="629" name="Google Shape;629;p16"/>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6"/>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6"/>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6"/>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6"/>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6"/>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6"/>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6"/>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6"/>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6"/>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6"/>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6"/>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6"/>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6"/>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6"/>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6"/>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6"/>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6"/>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6"/>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6"/>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6"/>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6"/>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6"/>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6"/>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7" name="Google Shape;657;p16"/>
          <p:cNvSpPr/>
          <p:nvPr/>
        </p:nvSpPr>
        <p:spPr>
          <a:xfrm rot="-5400000" flipH="1">
            <a:off x="7208550" y="4355284"/>
            <a:ext cx="1590600" cy="15906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658"/>
        <p:cNvGrpSpPr/>
        <p:nvPr/>
      </p:nvGrpSpPr>
      <p:grpSpPr>
        <a:xfrm>
          <a:off x="0" y="0"/>
          <a:ext cx="0" cy="0"/>
          <a:chOff x="0" y="0"/>
          <a:chExt cx="0" cy="0"/>
        </a:xfrm>
      </p:grpSpPr>
      <p:sp>
        <p:nvSpPr>
          <p:cNvPr id="659" name="Google Shape;659;p17"/>
          <p:cNvSpPr txBox="1">
            <a:spLocks noGrp="1"/>
          </p:cNvSpPr>
          <p:nvPr>
            <p:ph type="title"/>
          </p:nvPr>
        </p:nvSpPr>
        <p:spPr>
          <a:xfrm>
            <a:off x="5125625" y="1501200"/>
            <a:ext cx="3305100" cy="106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0" name="Google Shape;660;p17"/>
          <p:cNvSpPr txBox="1">
            <a:spLocks noGrp="1"/>
          </p:cNvSpPr>
          <p:nvPr>
            <p:ph type="subTitle" idx="1"/>
          </p:nvPr>
        </p:nvSpPr>
        <p:spPr>
          <a:xfrm>
            <a:off x="5125782" y="2562000"/>
            <a:ext cx="3305100" cy="1080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661" name="Google Shape;661;p17"/>
          <p:cNvGrpSpPr/>
          <p:nvPr/>
        </p:nvGrpSpPr>
        <p:grpSpPr>
          <a:xfrm>
            <a:off x="259075" y="4375"/>
            <a:ext cx="8884925" cy="5154000"/>
            <a:chOff x="272075" y="-1950"/>
            <a:chExt cx="8884925" cy="5154000"/>
          </a:xfrm>
        </p:grpSpPr>
        <p:cxnSp>
          <p:nvCxnSpPr>
            <p:cNvPr id="662" name="Google Shape;662;p17"/>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663" name="Google Shape;663;p17"/>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sp>
        <p:nvSpPr>
          <p:cNvPr id="664" name="Google Shape;664;p17"/>
          <p:cNvSpPr/>
          <p:nvPr/>
        </p:nvSpPr>
        <p:spPr>
          <a:xfrm rot="-5400000" flipH="1">
            <a:off x="703215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17"/>
          <p:cNvGrpSpPr/>
          <p:nvPr/>
        </p:nvGrpSpPr>
        <p:grpSpPr>
          <a:xfrm flipH="1">
            <a:off x="1106250" y="-563875"/>
            <a:ext cx="7216925" cy="6190554"/>
            <a:chOff x="820825" y="-563875"/>
            <a:chExt cx="7216925" cy="6190554"/>
          </a:xfrm>
        </p:grpSpPr>
        <p:sp>
          <p:nvSpPr>
            <p:cNvPr id="666" name="Google Shape;666;p17"/>
            <p:cNvSpPr/>
            <p:nvPr/>
          </p:nvSpPr>
          <p:spPr>
            <a:xfrm rot="-5400000" flipH="1">
              <a:off x="7072950" y="4661879"/>
              <a:ext cx="964800" cy="964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7"/>
            <p:cNvSpPr/>
            <p:nvPr/>
          </p:nvSpPr>
          <p:spPr>
            <a:xfrm rot="5400000" flipH="1">
              <a:off x="820825" y="-563875"/>
              <a:ext cx="1008900" cy="10089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17"/>
          <p:cNvGrpSpPr/>
          <p:nvPr/>
        </p:nvGrpSpPr>
        <p:grpSpPr>
          <a:xfrm>
            <a:off x="446420" y="81277"/>
            <a:ext cx="6822495" cy="4603385"/>
            <a:chOff x="446420" y="81277"/>
            <a:chExt cx="6822495" cy="4603385"/>
          </a:xfrm>
        </p:grpSpPr>
        <p:grpSp>
          <p:nvGrpSpPr>
            <p:cNvPr id="669" name="Google Shape;669;p17"/>
            <p:cNvGrpSpPr/>
            <p:nvPr/>
          </p:nvGrpSpPr>
          <p:grpSpPr>
            <a:xfrm>
              <a:off x="446420" y="4360577"/>
              <a:ext cx="659820" cy="324085"/>
              <a:chOff x="754400" y="596000"/>
              <a:chExt cx="781500" cy="383850"/>
            </a:xfrm>
          </p:grpSpPr>
          <p:sp>
            <p:nvSpPr>
              <p:cNvPr id="670" name="Google Shape;670;p17"/>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7"/>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7"/>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7"/>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7"/>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7"/>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7"/>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7"/>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7"/>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7"/>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7"/>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7"/>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7"/>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7"/>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7"/>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17"/>
            <p:cNvGrpSpPr/>
            <p:nvPr/>
          </p:nvGrpSpPr>
          <p:grpSpPr>
            <a:xfrm>
              <a:off x="6609095" y="81277"/>
              <a:ext cx="659820" cy="324085"/>
              <a:chOff x="754400" y="596000"/>
              <a:chExt cx="781500" cy="383850"/>
            </a:xfrm>
          </p:grpSpPr>
          <p:sp>
            <p:nvSpPr>
              <p:cNvPr id="699" name="Google Shape;699;p17"/>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7"/>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7"/>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7"/>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7"/>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7"/>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7"/>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7"/>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7"/>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7"/>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7"/>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7"/>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7"/>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7"/>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7"/>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7"/>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7"/>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7"/>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7"/>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7"/>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7"/>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7"/>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7"/>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7"/>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7"/>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7"/>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7"/>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7"/>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727"/>
        <p:cNvGrpSpPr/>
        <p:nvPr/>
      </p:nvGrpSpPr>
      <p:grpSpPr>
        <a:xfrm>
          <a:off x="0" y="0"/>
          <a:ext cx="0" cy="0"/>
          <a:chOff x="0" y="0"/>
          <a:chExt cx="0" cy="0"/>
        </a:xfrm>
      </p:grpSpPr>
      <p:sp>
        <p:nvSpPr>
          <p:cNvPr id="728" name="Google Shape;728;p18"/>
          <p:cNvSpPr txBox="1">
            <a:spLocks noGrp="1"/>
          </p:cNvSpPr>
          <p:nvPr>
            <p:ph type="title"/>
          </p:nvPr>
        </p:nvSpPr>
        <p:spPr>
          <a:xfrm flipH="1">
            <a:off x="964400" y="1860775"/>
            <a:ext cx="5067600" cy="12138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3600"/>
              <a:buNone/>
              <a:defRPr sz="5000"/>
            </a:lvl1pPr>
            <a:lvl2pPr lvl="1" algn="ctr" rtl="0">
              <a:lnSpc>
                <a:spcPct val="80000"/>
              </a:lnSpc>
              <a:spcBef>
                <a:spcPts val="0"/>
              </a:spcBef>
              <a:spcAft>
                <a:spcPts val="0"/>
              </a:spcAft>
              <a:buSzPts val="3600"/>
              <a:buNone/>
              <a:defRPr sz="3600"/>
            </a:lvl2pPr>
            <a:lvl3pPr lvl="2" algn="ctr" rtl="0">
              <a:lnSpc>
                <a:spcPct val="80000"/>
              </a:lnSpc>
              <a:spcBef>
                <a:spcPts val="0"/>
              </a:spcBef>
              <a:spcAft>
                <a:spcPts val="0"/>
              </a:spcAft>
              <a:buSzPts val="3600"/>
              <a:buNone/>
              <a:defRPr sz="3600"/>
            </a:lvl3pPr>
            <a:lvl4pPr lvl="3" algn="ctr" rtl="0">
              <a:lnSpc>
                <a:spcPct val="80000"/>
              </a:lnSpc>
              <a:spcBef>
                <a:spcPts val="0"/>
              </a:spcBef>
              <a:spcAft>
                <a:spcPts val="0"/>
              </a:spcAft>
              <a:buSzPts val="3600"/>
              <a:buNone/>
              <a:defRPr sz="3600"/>
            </a:lvl4pPr>
            <a:lvl5pPr lvl="4" algn="ctr" rtl="0">
              <a:lnSpc>
                <a:spcPct val="80000"/>
              </a:lnSpc>
              <a:spcBef>
                <a:spcPts val="0"/>
              </a:spcBef>
              <a:spcAft>
                <a:spcPts val="0"/>
              </a:spcAft>
              <a:buSzPts val="3600"/>
              <a:buNone/>
              <a:defRPr sz="3600"/>
            </a:lvl5pPr>
            <a:lvl6pPr lvl="5" algn="ctr" rtl="0">
              <a:lnSpc>
                <a:spcPct val="80000"/>
              </a:lnSpc>
              <a:spcBef>
                <a:spcPts val="0"/>
              </a:spcBef>
              <a:spcAft>
                <a:spcPts val="0"/>
              </a:spcAft>
              <a:buSzPts val="3600"/>
              <a:buNone/>
              <a:defRPr sz="3600"/>
            </a:lvl6pPr>
            <a:lvl7pPr lvl="6" algn="ctr" rtl="0">
              <a:lnSpc>
                <a:spcPct val="80000"/>
              </a:lnSpc>
              <a:spcBef>
                <a:spcPts val="0"/>
              </a:spcBef>
              <a:spcAft>
                <a:spcPts val="0"/>
              </a:spcAft>
              <a:buSzPts val="3600"/>
              <a:buNone/>
              <a:defRPr sz="3600"/>
            </a:lvl7pPr>
            <a:lvl8pPr lvl="7" algn="ctr" rtl="0">
              <a:lnSpc>
                <a:spcPct val="80000"/>
              </a:lnSpc>
              <a:spcBef>
                <a:spcPts val="0"/>
              </a:spcBef>
              <a:spcAft>
                <a:spcPts val="0"/>
              </a:spcAft>
              <a:buSzPts val="3600"/>
              <a:buNone/>
              <a:defRPr sz="3600"/>
            </a:lvl8pPr>
            <a:lvl9pPr lvl="8" algn="ctr" rtl="0">
              <a:lnSpc>
                <a:spcPct val="80000"/>
              </a:lnSpc>
              <a:spcBef>
                <a:spcPts val="0"/>
              </a:spcBef>
              <a:spcAft>
                <a:spcPts val="0"/>
              </a:spcAft>
              <a:buSzPts val="3600"/>
              <a:buNone/>
              <a:defRPr sz="3600"/>
            </a:lvl9pPr>
          </a:lstStyle>
          <a:p>
            <a:endParaRPr/>
          </a:p>
        </p:txBody>
      </p:sp>
      <p:sp>
        <p:nvSpPr>
          <p:cNvPr id="729" name="Google Shape;729;p18"/>
          <p:cNvSpPr txBox="1">
            <a:spLocks noGrp="1"/>
          </p:cNvSpPr>
          <p:nvPr>
            <p:ph type="title" idx="2" hasCustomPrompt="1"/>
          </p:nvPr>
        </p:nvSpPr>
        <p:spPr>
          <a:xfrm flipH="1">
            <a:off x="6493525" y="2009725"/>
            <a:ext cx="14193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2"/>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730" name="Google Shape;730;p18"/>
          <p:cNvGrpSpPr/>
          <p:nvPr/>
        </p:nvGrpSpPr>
        <p:grpSpPr>
          <a:xfrm>
            <a:off x="-6500" y="-25"/>
            <a:ext cx="9144000" cy="5148225"/>
            <a:chOff x="0" y="-25"/>
            <a:chExt cx="9144000" cy="5148225"/>
          </a:xfrm>
        </p:grpSpPr>
        <p:sp>
          <p:nvSpPr>
            <p:cNvPr id="731" name="Google Shape;731;p18"/>
            <p:cNvSpPr/>
            <p:nvPr/>
          </p:nvSpPr>
          <p:spPr>
            <a:xfrm rot="10800000">
              <a:off x="6341700" y="-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8"/>
            <p:cNvSpPr/>
            <p:nvPr/>
          </p:nvSpPr>
          <p:spPr>
            <a:xfrm>
              <a:off x="0" y="4604000"/>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18"/>
          <p:cNvGrpSpPr/>
          <p:nvPr/>
        </p:nvGrpSpPr>
        <p:grpSpPr>
          <a:xfrm>
            <a:off x="-6500" y="-1950"/>
            <a:ext cx="9157000" cy="5154000"/>
            <a:chOff x="0" y="-1950"/>
            <a:chExt cx="9157000" cy="5154000"/>
          </a:xfrm>
        </p:grpSpPr>
        <p:cxnSp>
          <p:nvCxnSpPr>
            <p:cNvPr id="734" name="Google Shape;734;p18"/>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735" name="Google Shape;735;p18"/>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736" name="Google Shape;736;p18"/>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737" name="Google Shape;737;p18"/>
          <p:cNvGrpSpPr/>
          <p:nvPr/>
        </p:nvGrpSpPr>
        <p:grpSpPr>
          <a:xfrm>
            <a:off x="452920" y="463852"/>
            <a:ext cx="8161570" cy="4214485"/>
            <a:chOff x="459420" y="463852"/>
            <a:chExt cx="8161570" cy="4214485"/>
          </a:xfrm>
        </p:grpSpPr>
        <p:grpSp>
          <p:nvGrpSpPr>
            <p:cNvPr id="738" name="Google Shape;738;p18"/>
            <p:cNvGrpSpPr/>
            <p:nvPr/>
          </p:nvGrpSpPr>
          <p:grpSpPr>
            <a:xfrm>
              <a:off x="459420" y="4354252"/>
              <a:ext cx="659820" cy="324085"/>
              <a:chOff x="754400" y="596000"/>
              <a:chExt cx="781500" cy="383850"/>
            </a:xfrm>
          </p:grpSpPr>
          <p:sp>
            <p:nvSpPr>
              <p:cNvPr id="739" name="Google Shape;739;p18"/>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8"/>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8"/>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8"/>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8"/>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8"/>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8"/>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8"/>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8"/>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8"/>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8"/>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8"/>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8"/>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8"/>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8"/>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8"/>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8"/>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8"/>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8"/>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8"/>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8"/>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8"/>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8"/>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8"/>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8"/>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8"/>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8"/>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8"/>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18"/>
            <p:cNvGrpSpPr/>
            <p:nvPr/>
          </p:nvGrpSpPr>
          <p:grpSpPr>
            <a:xfrm>
              <a:off x="7961170" y="463852"/>
              <a:ext cx="659820" cy="324085"/>
              <a:chOff x="754400" y="596000"/>
              <a:chExt cx="781500" cy="383850"/>
            </a:xfrm>
          </p:grpSpPr>
          <p:sp>
            <p:nvSpPr>
              <p:cNvPr id="768" name="Google Shape;768;p18"/>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8"/>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8"/>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8"/>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8"/>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8"/>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8"/>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8"/>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8"/>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8"/>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8"/>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8"/>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8"/>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8"/>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8"/>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8"/>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8"/>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8"/>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8"/>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8"/>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8"/>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8"/>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8"/>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8"/>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8"/>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8"/>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8"/>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8"/>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6" name="Google Shape;796;p18"/>
          <p:cNvSpPr/>
          <p:nvPr/>
        </p:nvSpPr>
        <p:spPr>
          <a:xfrm rot="-5400000" flipH="1">
            <a:off x="7208550" y="4355284"/>
            <a:ext cx="1590600" cy="15906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97"/>
        <p:cNvGrpSpPr/>
        <p:nvPr/>
      </p:nvGrpSpPr>
      <p:grpSpPr>
        <a:xfrm>
          <a:off x="0" y="0"/>
          <a:ext cx="0" cy="0"/>
          <a:chOff x="0" y="0"/>
          <a:chExt cx="0" cy="0"/>
        </a:xfrm>
      </p:grpSpPr>
      <p:sp>
        <p:nvSpPr>
          <p:cNvPr id="798" name="Google Shape;79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9" name="Google Shape;799;p19"/>
          <p:cNvSpPr txBox="1">
            <a:spLocks noGrp="1"/>
          </p:cNvSpPr>
          <p:nvPr>
            <p:ph type="subTitle" idx="1"/>
          </p:nvPr>
        </p:nvSpPr>
        <p:spPr>
          <a:xfrm>
            <a:off x="5734475" y="2367525"/>
            <a:ext cx="2460900" cy="18003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00" name="Google Shape;800;p19"/>
          <p:cNvSpPr txBox="1">
            <a:spLocks noGrp="1"/>
          </p:cNvSpPr>
          <p:nvPr>
            <p:ph type="subTitle" idx="2"/>
          </p:nvPr>
        </p:nvSpPr>
        <p:spPr>
          <a:xfrm>
            <a:off x="1809500" y="2367525"/>
            <a:ext cx="2460900" cy="18003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01" name="Google Shape;801;p19"/>
          <p:cNvSpPr txBox="1">
            <a:spLocks noGrp="1"/>
          </p:cNvSpPr>
          <p:nvPr>
            <p:ph type="subTitle" idx="3"/>
          </p:nvPr>
        </p:nvSpPr>
        <p:spPr>
          <a:xfrm>
            <a:off x="1809500" y="1995125"/>
            <a:ext cx="2460900" cy="37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802" name="Google Shape;802;p19"/>
          <p:cNvSpPr txBox="1">
            <a:spLocks noGrp="1"/>
          </p:cNvSpPr>
          <p:nvPr>
            <p:ph type="subTitle" idx="4"/>
          </p:nvPr>
        </p:nvSpPr>
        <p:spPr>
          <a:xfrm>
            <a:off x="5734499" y="1995125"/>
            <a:ext cx="2460900" cy="37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grpSp>
        <p:nvGrpSpPr>
          <p:cNvPr id="803" name="Google Shape;803;p19"/>
          <p:cNvGrpSpPr/>
          <p:nvPr/>
        </p:nvGrpSpPr>
        <p:grpSpPr>
          <a:xfrm flipH="1">
            <a:off x="0" y="4375"/>
            <a:ext cx="8884925" cy="5154000"/>
            <a:chOff x="272075" y="-1950"/>
            <a:chExt cx="8884925" cy="5154000"/>
          </a:xfrm>
        </p:grpSpPr>
        <p:cxnSp>
          <p:nvCxnSpPr>
            <p:cNvPr id="804" name="Google Shape;804;p19"/>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805" name="Google Shape;805;p19"/>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806" name="Google Shape;806;p19"/>
          <p:cNvGrpSpPr/>
          <p:nvPr/>
        </p:nvGrpSpPr>
        <p:grpSpPr>
          <a:xfrm>
            <a:off x="0" y="-50"/>
            <a:ext cx="9144000" cy="3810650"/>
            <a:chOff x="0" y="-50"/>
            <a:chExt cx="9144000" cy="3810650"/>
          </a:xfrm>
        </p:grpSpPr>
        <p:sp>
          <p:nvSpPr>
            <p:cNvPr id="807" name="Google Shape;807;p19"/>
            <p:cNvSpPr/>
            <p:nvPr/>
          </p:nvSpPr>
          <p:spPr>
            <a:xfrm rot="10800000">
              <a:off x="6341700" y="-50"/>
              <a:ext cx="2802300" cy="4098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9"/>
            <p:cNvSpPr/>
            <p:nvPr/>
          </p:nvSpPr>
          <p:spPr>
            <a:xfrm rot="5400000">
              <a:off x="-169875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19"/>
          <p:cNvGrpSpPr/>
          <p:nvPr/>
        </p:nvGrpSpPr>
        <p:grpSpPr>
          <a:xfrm flipH="1">
            <a:off x="8037760" y="4360577"/>
            <a:ext cx="659820" cy="324085"/>
            <a:chOff x="754400" y="596000"/>
            <a:chExt cx="781500" cy="383850"/>
          </a:xfrm>
        </p:grpSpPr>
        <p:sp>
          <p:nvSpPr>
            <p:cNvPr id="810" name="Google Shape;810;p19"/>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9"/>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9"/>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9"/>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9"/>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9"/>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9"/>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9"/>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9"/>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9"/>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9"/>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9"/>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9"/>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9"/>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9"/>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9"/>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9"/>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9"/>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9"/>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9"/>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9"/>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9"/>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9"/>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9"/>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9"/>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9"/>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9"/>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9"/>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838"/>
        <p:cNvGrpSpPr/>
        <p:nvPr/>
      </p:nvGrpSpPr>
      <p:grpSpPr>
        <a:xfrm>
          <a:off x="0" y="0"/>
          <a:ext cx="0" cy="0"/>
          <a:chOff x="0" y="0"/>
          <a:chExt cx="0" cy="0"/>
        </a:xfrm>
      </p:grpSpPr>
      <p:sp>
        <p:nvSpPr>
          <p:cNvPr id="839" name="Google Shape;839;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40" name="Google Shape;840;p20"/>
          <p:cNvSpPr txBox="1">
            <a:spLocks noGrp="1"/>
          </p:cNvSpPr>
          <p:nvPr>
            <p:ph type="subTitle" idx="1"/>
          </p:nvPr>
        </p:nvSpPr>
        <p:spPr>
          <a:xfrm>
            <a:off x="4957182" y="1667625"/>
            <a:ext cx="31167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41" name="Google Shape;841;p20"/>
          <p:cNvSpPr txBox="1">
            <a:spLocks noGrp="1"/>
          </p:cNvSpPr>
          <p:nvPr>
            <p:ph type="subTitle" idx="2"/>
          </p:nvPr>
        </p:nvSpPr>
        <p:spPr>
          <a:xfrm>
            <a:off x="1070125" y="1667625"/>
            <a:ext cx="31167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842" name="Google Shape;842;p20"/>
          <p:cNvGrpSpPr/>
          <p:nvPr/>
        </p:nvGrpSpPr>
        <p:grpSpPr>
          <a:xfrm>
            <a:off x="0" y="272075"/>
            <a:ext cx="9157000" cy="4636825"/>
            <a:chOff x="0" y="272075"/>
            <a:chExt cx="9157000" cy="4636825"/>
          </a:xfrm>
        </p:grpSpPr>
        <p:cxnSp>
          <p:nvCxnSpPr>
            <p:cNvPr id="843" name="Google Shape;843;p20"/>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20"/>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grpSp>
      <p:grpSp>
        <p:nvGrpSpPr>
          <p:cNvPr id="845" name="Google Shape;845;p20"/>
          <p:cNvGrpSpPr/>
          <p:nvPr/>
        </p:nvGrpSpPr>
        <p:grpSpPr>
          <a:xfrm>
            <a:off x="88250" y="94625"/>
            <a:ext cx="9850025" cy="4096877"/>
            <a:chOff x="88250" y="94625"/>
            <a:chExt cx="9850025" cy="4096877"/>
          </a:xfrm>
        </p:grpSpPr>
        <p:sp>
          <p:nvSpPr>
            <p:cNvPr id="846" name="Google Shape;846;p20"/>
            <p:cNvSpPr/>
            <p:nvPr/>
          </p:nvSpPr>
          <p:spPr>
            <a:xfrm>
              <a:off x="88250" y="94625"/>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0"/>
            <p:cNvSpPr/>
            <p:nvPr/>
          </p:nvSpPr>
          <p:spPr>
            <a:xfrm>
              <a:off x="8760175" y="3013402"/>
              <a:ext cx="1178100" cy="11781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20"/>
          <p:cNvGrpSpPr/>
          <p:nvPr/>
        </p:nvGrpSpPr>
        <p:grpSpPr>
          <a:xfrm flipH="1">
            <a:off x="0" y="-228625"/>
            <a:ext cx="9220200" cy="5376825"/>
            <a:chOff x="-76200" y="-228625"/>
            <a:chExt cx="9220200" cy="5376825"/>
          </a:xfrm>
        </p:grpSpPr>
        <p:sp>
          <p:nvSpPr>
            <p:cNvPr id="849" name="Google Shape;849;p20"/>
            <p:cNvSpPr/>
            <p:nvPr/>
          </p:nvSpPr>
          <p:spPr>
            <a:xfrm rot="10800000" flipH="1">
              <a:off x="-76200" y="-2286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0"/>
            <p:cNvSpPr/>
            <p:nvPr/>
          </p:nvSpPr>
          <p:spPr>
            <a:xfrm flipH="1">
              <a:off x="6793500" y="4604000"/>
              <a:ext cx="23505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20"/>
          <p:cNvGrpSpPr/>
          <p:nvPr/>
        </p:nvGrpSpPr>
        <p:grpSpPr>
          <a:xfrm>
            <a:off x="8250195" y="68652"/>
            <a:ext cx="659820" cy="324085"/>
            <a:chOff x="754400" y="596000"/>
            <a:chExt cx="781500" cy="383850"/>
          </a:xfrm>
        </p:grpSpPr>
        <p:sp>
          <p:nvSpPr>
            <p:cNvPr id="852" name="Google Shape;852;p20"/>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0"/>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0"/>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0"/>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0"/>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0"/>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0"/>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0"/>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0"/>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0"/>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0"/>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0"/>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0"/>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0"/>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0"/>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0"/>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0"/>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0"/>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0"/>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0"/>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0"/>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0"/>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0"/>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0"/>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0"/>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0"/>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0"/>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0"/>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2845225" y="1860775"/>
            <a:ext cx="5067600" cy="12138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3600"/>
              <a:buNone/>
              <a:defRPr sz="5000"/>
            </a:lvl1pPr>
            <a:lvl2pPr lvl="1" algn="ctr">
              <a:lnSpc>
                <a:spcPct val="80000"/>
              </a:lnSpc>
              <a:spcBef>
                <a:spcPts val="0"/>
              </a:spcBef>
              <a:spcAft>
                <a:spcPts val="0"/>
              </a:spcAft>
              <a:buSzPts val="3600"/>
              <a:buNone/>
              <a:defRPr sz="3600"/>
            </a:lvl2pPr>
            <a:lvl3pPr lvl="2" algn="ctr">
              <a:lnSpc>
                <a:spcPct val="80000"/>
              </a:lnSpc>
              <a:spcBef>
                <a:spcPts val="0"/>
              </a:spcBef>
              <a:spcAft>
                <a:spcPts val="0"/>
              </a:spcAft>
              <a:buSzPts val="3600"/>
              <a:buNone/>
              <a:defRPr sz="3600"/>
            </a:lvl3pPr>
            <a:lvl4pPr lvl="3" algn="ctr">
              <a:lnSpc>
                <a:spcPct val="80000"/>
              </a:lnSpc>
              <a:spcBef>
                <a:spcPts val="0"/>
              </a:spcBef>
              <a:spcAft>
                <a:spcPts val="0"/>
              </a:spcAft>
              <a:buSzPts val="3600"/>
              <a:buNone/>
              <a:defRPr sz="3600"/>
            </a:lvl4pPr>
            <a:lvl5pPr lvl="4" algn="ctr">
              <a:lnSpc>
                <a:spcPct val="80000"/>
              </a:lnSpc>
              <a:spcBef>
                <a:spcPts val="0"/>
              </a:spcBef>
              <a:spcAft>
                <a:spcPts val="0"/>
              </a:spcAft>
              <a:buSzPts val="3600"/>
              <a:buNone/>
              <a:defRPr sz="3600"/>
            </a:lvl5pPr>
            <a:lvl6pPr lvl="5" algn="ctr">
              <a:lnSpc>
                <a:spcPct val="80000"/>
              </a:lnSpc>
              <a:spcBef>
                <a:spcPts val="0"/>
              </a:spcBef>
              <a:spcAft>
                <a:spcPts val="0"/>
              </a:spcAft>
              <a:buSzPts val="3600"/>
              <a:buNone/>
              <a:defRPr sz="3600"/>
            </a:lvl6pPr>
            <a:lvl7pPr lvl="6" algn="ctr">
              <a:lnSpc>
                <a:spcPct val="80000"/>
              </a:lnSpc>
              <a:spcBef>
                <a:spcPts val="0"/>
              </a:spcBef>
              <a:spcAft>
                <a:spcPts val="0"/>
              </a:spcAft>
              <a:buSzPts val="3600"/>
              <a:buNone/>
              <a:defRPr sz="3600"/>
            </a:lvl7pPr>
            <a:lvl8pPr lvl="7" algn="ctr">
              <a:lnSpc>
                <a:spcPct val="80000"/>
              </a:lnSpc>
              <a:spcBef>
                <a:spcPts val="0"/>
              </a:spcBef>
              <a:spcAft>
                <a:spcPts val="0"/>
              </a:spcAft>
              <a:buSzPts val="3600"/>
              <a:buNone/>
              <a:defRPr sz="3600"/>
            </a:lvl8pPr>
            <a:lvl9pPr lvl="8" algn="ctr">
              <a:lnSpc>
                <a:spcPct val="80000"/>
              </a:lnSpc>
              <a:spcBef>
                <a:spcPts val="0"/>
              </a:spcBef>
              <a:spcAft>
                <a:spcPts val="0"/>
              </a:spcAft>
              <a:buSzPts val="3600"/>
              <a:buNone/>
              <a:defRPr sz="3600"/>
            </a:lvl9pPr>
          </a:lstStyle>
          <a:p>
            <a:endParaRPr/>
          </a:p>
        </p:txBody>
      </p:sp>
      <p:sp>
        <p:nvSpPr>
          <p:cNvPr id="82" name="Google Shape;82;p3"/>
          <p:cNvSpPr txBox="1">
            <a:spLocks noGrp="1"/>
          </p:cNvSpPr>
          <p:nvPr>
            <p:ph type="title" idx="2" hasCustomPrompt="1"/>
          </p:nvPr>
        </p:nvSpPr>
        <p:spPr>
          <a:xfrm>
            <a:off x="964400" y="2009725"/>
            <a:ext cx="14193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2"/>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83" name="Google Shape;83;p3"/>
          <p:cNvGrpSpPr/>
          <p:nvPr/>
        </p:nvGrpSpPr>
        <p:grpSpPr>
          <a:xfrm flipH="1">
            <a:off x="6500" y="-25"/>
            <a:ext cx="9144000" cy="5148225"/>
            <a:chOff x="0" y="-25"/>
            <a:chExt cx="9144000" cy="5148225"/>
          </a:xfrm>
        </p:grpSpPr>
        <p:sp>
          <p:nvSpPr>
            <p:cNvPr id="84" name="Google Shape;84;p3"/>
            <p:cNvSpPr/>
            <p:nvPr/>
          </p:nvSpPr>
          <p:spPr>
            <a:xfrm rot="10800000">
              <a:off x="6341700" y="-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0" y="4604000"/>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3"/>
          <p:cNvGrpSpPr/>
          <p:nvPr/>
        </p:nvGrpSpPr>
        <p:grpSpPr>
          <a:xfrm flipH="1">
            <a:off x="-6500" y="-1950"/>
            <a:ext cx="9157000" cy="5154000"/>
            <a:chOff x="0" y="-1950"/>
            <a:chExt cx="9157000" cy="5154000"/>
          </a:xfrm>
        </p:grpSpPr>
        <p:cxnSp>
          <p:nvCxnSpPr>
            <p:cNvPr id="87" name="Google Shape;87;p3"/>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88" name="Google Shape;88;p3"/>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89" name="Google Shape;89;p3"/>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90" name="Google Shape;90;p3"/>
          <p:cNvGrpSpPr/>
          <p:nvPr/>
        </p:nvGrpSpPr>
        <p:grpSpPr>
          <a:xfrm flipH="1">
            <a:off x="529510" y="463852"/>
            <a:ext cx="8161570" cy="4214485"/>
            <a:chOff x="459420" y="463852"/>
            <a:chExt cx="8161570" cy="4214485"/>
          </a:xfrm>
        </p:grpSpPr>
        <p:grpSp>
          <p:nvGrpSpPr>
            <p:cNvPr id="91" name="Google Shape;91;p3"/>
            <p:cNvGrpSpPr/>
            <p:nvPr/>
          </p:nvGrpSpPr>
          <p:grpSpPr>
            <a:xfrm>
              <a:off x="459420" y="4354252"/>
              <a:ext cx="659820" cy="324085"/>
              <a:chOff x="754400" y="596000"/>
              <a:chExt cx="781500" cy="383850"/>
            </a:xfrm>
          </p:grpSpPr>
          <p:sp>
            <p:nvSpPr>
              <p:cNvPr id="92" name="Google Shape;92;p3"/>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3"/>
            <p:cNvGrpSpPr/>
            <p:nvPr/>
          </p:nvGrpSpPr>
          <p:grpSpPr>
            <a:xfrm>
              <a:off x="7961170" y="463852"/>
              <a:ext cx="659820" cy="324085"/>
              <a:chOff x="754400" y="596000"/>
              <a:chExt cx="781500" cy="383850"/>
            </a:xfrm>
          </p:grpSpPr>
          <p:sp>
            <p:nvSpPr>
              <p:cNvPr id="121" name="Google Shape;121;p3"/>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9" name="Google Shape;149;p3"/>
          <p:cNvSpPr/>
          <p:nvPr/>
        </p:nvSpPr>
        <p:spPr>
          <a:xfrm rot="5400000">
            <a:off x="344850" y="4355284"/>
            <a:ext cx="1590600" cy="15906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80"/>
        <p:cNvGrpSpPr/>
        <p:nvPr/>
      </p:nvGrpSpPr>
      <p:grpSpPr>
        <a:xfrm>
          <a:off x="0" y="0"/>
          <a:ext cx="0" cy="0"/>
          <a:chOff x="0" y="0"/>
          <a:chExt cx="0" cy="0"/>
        </a:xfrm>
      </p:grpSpPr>
      <p:sp>
        <p:nvSpPr>
          <p:cNvPr id="881" name="Google Shape;88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2" name="Google Shape;882;p21"/>
          <p:cNvSpPr txBox="1">
            <a:spLocks noGrp="1"/>
          </p:cNvSpPr>
          <p:nvPr>
            <p:ph type="subTitle" idx="1"/>
          </p:nvPr>
        </p:nvSpPr>
        <p:spPr>
          <a:xfrm>
            <a:off x="803025" y="2579825"/>
            <a:ext cx="2305500" cy="140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3" name="Google Shape;883;p21"/>
          <p:cNvSpPr txBox="1">
            <a:spLocks noGrp="1"/>
          </p:cNvSpPr>
          <p:nvPr>
            <p:ph type="subTitle" idx="2"/>
          </p:nvPr>
        </p:nvSpPr>
        <p:spPr>
          <a:xfrm>
            <a:off x="3426022" y="2579825"/>
            <a:ext cx="2305500" cy="140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4" name="Google Shape;884;p21"/>
          <p:cNvSpPr txBox="1">
            <a:spLocks noGrp="1"/>
          </p:cNvSpPr>
          <p:nvPr>
            <p:ph type="subTitle" idx="3"/>
          </p:nvPr>
        </p:nvSpPr>
        <p:spPr>
          <a:xfrm>
            <a:off x="6049026" y="2579825"/>
            <a:ext cx="2305500" cy="140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5" name="Google Shape;885;p21"/>
          <p:cNvSpPr txBox="1">
            <a:spLocks noGrp="1"/>
          </p:cNvSpPr>
          <p:nvPr>
            <p:ph type="subTitle" idx="4"/>
          </p:nvPr>
        </p:nvSpPr>
        <p:spPr>
          <a:xfrm>
            <a:off x="803025" y="2190950"/>
            <a:ext cx="2305500" cy="38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886" name="Google Shape;886;p21"/>
          <p:cNvSpPr txBox="1">
            <a:spLocks noGrp="1"/>
          </p:cNvSpPr>
          <p:nvPr>
            <p:ph type="subTitle" idx="5"/>
          </p:nvPr>
        </p:nvSpPr>
        <p:spPr>
          <a:xfrm>
            <a:off x="3426031" y="2190950"/>
            <a:ext cx="2305500" cy="38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887" name="Google Shape;887;p21"/>
          <p:cNvSpPr txBox="1">
            <a:spLocks noGrp="1"/>
          </p:cNvSpPr>
          <p:nvPr>
            <p:ph type="subTitle" idx="6"/>
          </p:nvPr>
        </p:nvSpPr>
        <p:spPr>
          <a:xfrm>
            <a:off x="6049037" y="2190950"/>
            <a:ext cx="2305500" cy="38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grpSp>
        <p:nvGrpSpPr>
          <p:cNvPr id="888" name="Google Shape;888;p21"/>
          <p:cNvGrpSpPr/>
          <p:nvPr/>
        </p:nvGrpSpPr>
        <p:grpSpPr>
          <a:xfrm rot="10800000" flipH="1">
            <a:off x="0" y="239300"/>
            <a:ext cx="9157000" cy="4636825"/>
            <a:chOff x="0" y="272075"/>
            <a:chExt cx="9157000" cy="4636825"/>
          </a:xfrm>
        </p:grpSpPr>
        <p:cxnSp>
          <p:nvCxnSpPr>
            <p:cNvPr id="889" name="Google Shape;889;p21"/>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890" name="Google Shape;890;p21"/>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grpSp>
      <p:sp>
        <p:nvSpPr>
          <p:cNvPr id="891" name="Google Shape;891;p21"/>
          <p:cNvSpPr/>
          <p:nvPr/>
        </p:nvSpPr>
        <p:spPr>
          <a:xfrm rot="10800000" flipH="1">
            <a:off x="8760175" y="956698"/>
            <a:ext cx="1178100" cy="11781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 name="Google Shape;892;p21"/>
          <p:cNvGrpSpPr/>
          <p:nvPr/>
        </p:nvGrpSpPr>
        <p:grpSpPr>
          <a:xfrm rot="10800000">
            <a:off x="0" y="-233325"/>
            <a:ext cx="9220200" cy="5376825"/>
            <a:chOff x="-76200" y="-228625"/>
            <a:chExt cx="9220200" cy="5376825"/>
          </a:xfrm>
        </p:grpSpPr>
        <p:sp>
          <p:nvSpPr>
            <p:cNvPr id="893" name="Google Shape;893;p21"/>
            <p:cNvSpPr/>
            <p:nvPr/>
          </p:nvSpPr>
          <p:spPr>
            <a:xfrm rot="10800000" flipH="1">
              <a:off x="-76200" y="-2286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1"/>
            <p:cNvSpPr/>
            <p:nvPr/>
          </p:nvSpPr>
          <p:spPr>
            <a:xfrm flipH="1">
              <a:off x="6793500" y="4604000"/>
              <a:ext cx="23505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21"/>
          <p:cNvGrpSpPr/>
          <p:nvPr/>
        </p:nvGrpSpPr>
        <p:grpSpPr>
          <a:xfrm rot="10800000" flipH="1">
            <a:off x="8250195" y="4441951"/>
            <a:ext cx="659820" cy="324085"/>
            <a:chOff x="754400" y="596000"/>
            <a:chExt cx="781500" cy="383850"/>
          </a:xfrm>
        </p:grpSpPr>
        <p:sp>
          <p:nvSpPr>
            <p:cNvPr id="896" name="Google Shape;896;p21"/>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1"/>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1"/>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1"/>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1"/>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1"/>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1"/>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1"/>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1"/>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1"/>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1"/>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1"/>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1"/>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1"/>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1"/>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1"/>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1"/>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1"/>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1"/>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1"/>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1"/>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1"/>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1"/>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1"/>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1"/>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1"/>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1"/>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1"/>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924"/>
        <p:cNvGrpSpPr/>
        <p:nvPr/>
      </p:nvGrpSpPr>
      <p:grpSpPr>
        <a:xfrm>
          <a:off x="0" y="0"/>
          <a:ext cx="0" cy="0"/>
          <a:chOff x="0" y="0"/>
          <a:chExt cx="0" cy="0"/>
        </a:xfrm>
      </p:grpSpPr>
      <p:sp>
        <p:nvSpPr>
          <p:cNvPr id="925" name="Google Shape;925;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26" name="Google Shape;926;p22"/>
          <p:cNvSpPr txBox="1">
            <a:spLocks noGrp="1"/>
          </p:cNvSpPr>
          <p:nvPr>
            <p:ph type="subTitle" idx="1"/>
          </p:nvPr>
        </p:nvSpPr>
        <p:spPr>
          <a:xfrm>
            <a:off x="1515449" y="18251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7" name="Google Shape;927;p22"/>
          <p:cNvSpPr txBox="1">
            <a:spLocks noGrp="1"/>
          </p:cNvSpPr>
          <p:nvPr>
            <p:ph type="subTitle" idx="2"/>
          </p:nvPr>
        </p:nvSpPr>
        <p:spPr>
          <a:xfrm>
            <a:off x="5613001" y="18251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8" name="Google Shape;928;p22"/>
          <p:cNvSpPr txBox="1">
            <a:spLocks noGrp="1"/>
          </p:cNvSpPr>
          <p:nvPr>
            <p:ph type="subTitle" idx="3"/>
          </p:nvPr>
        </p:nvSpPr>
        <p:spPr>
          <a:xfrm>
            <a:off x="1515449" y="348567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9" name="Google Shape;929;p22"/>
          <p:cNvSpPr txBox="1">
            <a:spLocks noGrp="1"/>
          </p:cNvSpPr>
          <p:nvPr>
            <p:ph type="subTitle" idx="4"/>
          </p:nvPr>
        </p:nvSpPr>
        <p:spPr>
          <a:xfrm>
            <a:off x="5613001" y="348567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30" name="Google Shape;930;p22"/>
          <p:cNvSpPr txBox="1">
            <a:spLocks noGrp="1"/>
          </p:cNvSpPr>
          <p:nvPr>
            <p:ph type="subTitle" idx="5"/>
          </p:nvPr>
        </p:nvSpPr>
        <p:spPr>
          <a:xfrm>
            <a:off x="1515449" y="1455550"/>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931" name="Google Shape;931;p22"/>
          <p:cNvSpPr txBox="1">
            <a:spLocks noGrp="1"/>
          </p:cNvSpPr>
          <p:nvPr>
            <p:ph type="subTitle" idx="6"/>
          </p:nvPr>
        </p:nvSpPr>
        <p:spPr>
          <a:xfrm>
            <a:off x="1515449" y="3116200"/>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932" name="Google Shape;932;p22"/>
          <p:cNvSpPr txBox="1">
            <a:spLocks noGrp="1"/>
          </p:cNvSpPr>
          <p:nvPr>
            <p:ph type="subTitle" idx="7"/>
          </p:nvPr>
        </p:nvSpPr>
        <p:spPr>
          <a:xfrm>
            <a:off x="5612974" y="1455550"/>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933" name="Google Shape;933;p22"/>
          <p:cNvSpPr txBox="1">
            <a:spLocks noGrp="1"/>
          </p:cNvSpPr>
          <p:nvPr>
            <p:ph type="subTitle" idx="8"/>
          </p:nvPr>
        </p:nvSpPr>
        <p:spPr>
          <a:xfrm>
            <a:off x="5612974" y="3116200"/>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grpSp>
        <p:nvGrpSpPr>
          <p:cNvPr id="934" name="Google Shape;934;p22"/>
          <p:cNvGrpSpPr/>
          <p:nvPr/>
        </p:nvGrpSpPr>
        <p:grpSpPr>
          <a:xfrm>
            <a:off x="0" y="272075"/>
            <a:ext cx="9157000" cy="4636825"/>
            <a:chOff x="0" y="272075"/>
            <a:chExt cx="9157000" cy="4636825"/>
          </a:xfrm>
        </p:grpSpPr>
        <p:cxnSp>
          <p:nvCxnSpPr>
            <p:cNvPr id="935" name="Google Shape;935;p22"/>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936" name="Google Shape;936;p22"/>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grpSp>
      <p:sp>
        <p:nvSpPr>
          <p:cNvPr id="937" name="Google Shape;937;p22"/>
          <p:cNvSpPr/>
          <p:nvPr/>
        </p:nvSpPr>
        <p:spPr>
          <a:xfrm>
            <a:off x="88250" y="94625"/>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 name="Google Shape;938;p22"/>
          <p:cNvGrpSpPr/>
          <p:nvPr/>
        </p:nvGrpSpPr>
        <p:grpSpPr>
          <a:xfrm flipH="1">
            <a:off x="0" y="-228625"/>
            <a:ext cx="9220200" cy="5376725"/>
            <a:chOff x="-76200" y="-228625"/>
            <a:chExt cx="9220200" cy="5376725"/>
          </a:xfrm>
        </p:grpSpPr>
        <p:sp>
          <p:nvSpPr>
            <p:cNvPr id="939" name="Google Shape;939;p22"/>
            <p:cNvSpPr/>
            <p:nvPr/>
          </p:nvSpPr>
          <p:spPr>
            <a:xfrm rot="10800000" flipH="1">
              <a:off x="-76200" y="-2286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2"/>
            <p:cNvSpPr/>
            <p:nvPr/>
          </p:nvSpPr>
          <p:spPr>
            <a:xfrm flipH="1">
              <a:off x="6793500" y="4724800"/>
              <a:ext cx="2350500" cy="4233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22"/>
          <p:cNvGrpSpPr/>
          <p:nvPr/>
        </p:nvGrpSpPr>
        <p:grpSpPr>
          <a:xfrm>
            <a:off x="8250195" y="68652"/>
            <a:ext cx="659820" cy="324085"/>
            <a:chOff x="754400" y="596000"/>
            <a:chExt cx="781500" cy="383850"/>
          </a:xfrm>
        </p:grpSpPr>
        <p:sp>
          <p:nvSpPr>
            <p:cNvPr id="942" name="Google Shape;942;p22"/>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2"/>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2"/>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2"/>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2"/>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2"/>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2"/>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2"/>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2"/>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2"/>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2"/>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2"/>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2"/>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2"/>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2"/>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2"/>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2"/>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2"/>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2"/>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2"/>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2"/>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2"/>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2"/>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2"/>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2"/>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2"/>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2"/>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2"/>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970"/>
        <p:cNvGrpSpPr/>
        <p:nvPr/>
      </p:nvGrpSpPr>
      <p:grpSpPr>
        <a:xfrm>
          <a:off x="0" y="0"/>
          <a:ext cx="0" cy="0"/>
          <a:chOff x="0" y="0"/>
          <a:chExt cx="0" cy="0"/>
        </a:xfrm>
      </p:grpSpPr>
      <p:sp>
        <p:nvSpPr>
          <p:cNvPr id="971" name="Google Shape;971;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72" name="Google Shape;972;p23"/>
          <p:cNvSpPr txBox="1">
            <a:spLocks noGrp="1"/>
          </p:cNvSpPr>
          <p:nvPr>
            <p:ph type="subTitle" idx="1"/>
          </p:nvPr>
        </p:nvSpPr>
        <p:spPr>
          <a:xfrm>
            <a:off x="720000"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3" name="Google Shape;973;p23"/>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4" name="Google Shape;974;p23"/>
          <p:cNvSpPr txBox="1">
            <a:spLocks noGrp="1"/>
          </p:cNvSpPr>
          <p:nvPr>
            <p:ph type="subTitle" idx="3"/>
          </p:nvPr>
        </p:nvSpPr>
        <p:spPr>
          <a:xfrm>
            <a:off x="720000"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5" name="Google Shape;975;p23"/>
          <p:cNvSpPr txBox="1">
            <a:spLocks noGrp="1"/>
          </p:cNvSpPr>
          <p:nvPr>
            <p:ph type="subTitle" idx="4"/>
          </p:nvPr>
        </p:nvSpPr>
        <p:spPr>
          <a:xfrm>
            <a:off x="3579000"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6" name="Google Shape;976;p23"/>
          <p:cNvSpPr txBox="1">
            <a:spLocks noGrp="1"/>
          </p:cNvSpPr>
          <p:nvPr>
            <p:ph type="subTitle" idx="5"/>
          </p:nvPr>
        </p:nvSpPr>
        <p:spPr>
          <a:xfrm>
            <a:off x="6437997"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7" name="Google Shape;977;p23"/>
          <p:cNvSpPr txBox="1">
            <a:spLocks noGrp="1"/>
          </p:cNvSpPr>
          <p:nvPr>
            <p:ph type="subTitle" idx="6"/>
          </p:nvPr>
        </p:nvSpPr>
        <p:spPr>
          <a:xfrm>
            <a:off x="6437997"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8" name="Google Shape;978;p23"/>
          <p:cNvSpPr txBox="1">
            <a:spLocks noGrp="1"/>
          </p:cNvSpPr>
          <p:nvPr>
            <p:ph type="subTitle" idx="7"/>
          </p:nvPr>
        </p:nvSpPr>
        <p:spPr>
          <a:xfrm>
            <a:off x="723905" y="1336263"/>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979" name="Google Shape;979;p23"/>
          <p:cNvSpPr txBox="1">
            <a:spLocks noGrp="1"/>
          </p:cNvSpPr>
          <p:nvPr>
            <p:ph type="subTitle" idx="8"/>
          </p:nvPr>
        </p:nvSpPr>
        <p:spPr>
          <a:xfrm>
            <a:off x="3582902" y="1336263"/>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980" name="Google Shape;980;p23"/>
          <p:cNvSpPr txBox="1">
            <a:spLocks noGrp="1"/>
          </p:cNvSpPr>
          <p:nvPr>
            <p:ph type="subTitle" idx="9"/>
          </p:nvPr>
        </p:nvSpPr>
        <p:spPr>
          <a:xfrm>
            <a:off x="6441895" y="1336263"/>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981" name="Google Shape;981;p23"/>
          <p:cNvSpPr txBox="1">
            <a:spLocks noGrp="1"/>
          </p:cNvSpPr>
          <p:nvPr>
            <p:ph type="subTitle" idx="13"/>
          </p:nvPr>
        </p:nvSpPr>
        <p:spPr>
          <a:xfrm>
            <a:off x="723905" y="3063350"/>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982" name="Google Shape;982;p23"/>
          <p:cNvSpPr txBox="1">
            <a:spLocks noGrp="1"/>
          </p:cNvSpPr>
          <p:nvPr>
            <p:ph type="subTitle" idx="14"/>
          </p:nvPr>
        </p:nvSpPr>
        <p:spPr>
          <a:xfrm>
            <a:off x="3582902" y="3063350"/>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983" name="Google Shape;983;p23"/>
          <p:cNvSpPr txBox="1">
            <a:spLocks noGrp="1"/>
          </p:cNvSpPr>
          <p:nvPr>
            <p:ph type="subTitle" idx="15"/>
          </p:nvPr>
        </p:nvSpPr>
        <p:spPr>
          <a:xfrm>
            <a:off x="6441895" y="3063350"/>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grpSp>
        <p:nvGrpSpPr>
          <p:cNvPr id="984" name="Google Shape;984;p23"/>
          <p:cNvGrpSpPr/>
          <p:nvPr/>
        </p:nvGrpSpPr>
        <p:grpSpPr>
          <a:xfrm flipH="1">
            <a:off x="6500" y="-125"/>
            <a:ext cx="9144000" cy="5148325"/>
            <a:chOff x="0" y="-125"/>
            <a:chExt cx="9144000" cy="5148325"/>
          </a:xfrm>
        </p:grpSpPr>
        <p:sp>
          <p:nvSpPr>
            <p:cNvPr id="985" name="Google Shape;985;p23"/>
            <p:cNvSpPr/>
            <p:nvPr/>
          </p:nvSpPr>
          <p:spPr>
            <a:xfrm rot="10800000">
              <a:off x="6341700" y="-125"/>
              <a:ext cx="2802300" cy="4218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3"/>
            <p:cNvSpPr/>
            <p:nvPr/>
          </p:nvSpPr>
          <p:spPr>
            <a:xfrm>
              <a:off x="0" y="4771100"/>
              <a:ext cx="2802300" cy="377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23"/>
          <p:cNvGrpSpPr/>
          <p:nvPr/>
        </p:nvGrpSpPr>
        <p:grpSpPr>
          <a:xfrm flipH="1">
            <a:off x="-6500" y="-1950"/>
            <a:ext cx="9157000" cy="5154000"/>
            <a:chOff x="0" y="-1950"/>
            <a:chExt cx="9157000" cy="5154000"/>
          </a:xfrm>
        </p:grpSpPr>
        <p:cxnSp>
          <p:nvCxnSpPr>
            <p:cNvPr id="988" name="Google Shape;988;p23"/>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989" name="Google Shape;989;p23"/>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990" name="Google Shape;990;p23"/>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991" name="Google Shape;991;p23"/>
          <p:cNvGrpSpPr/>
          <p:nvPr/>
        </p:nvGrpSpPr>
        <p:grpSpPr>
          <a:xfrm flipH="1">
            <a:off x="6982285" y="4603990"/>
            <a:ext cx="659820" cy="324085"/>
            <a:chOff x="754400" y="596000"/>
            <a:chExt cx="781500" cy="383850"/>
          </a:xfrm>
        </p:grpSpPr>
        <p:sp>
          <p:nvSpPr>
            <p:cNvPr id="992" name="Google Shape;992;p23"/>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3"/>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3"/>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3"/>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3"/>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3"/>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3"/>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3"/>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3"/>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3"/>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3"/>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3"/>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3"/>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3"/>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3"/>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3"/>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3"/>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3"/>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3"/>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3"/>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3"/>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3"/>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3"/>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3"/>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3"/>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3"/>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3"/>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3"/>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 name="Google Shape;1020;p23"/>
          <p:cNvSpPr/>
          <p:nvPr/>
        </p:nvSpPr>
        <p:spPr>
          <a:xfrm>
            <a:off x="168500" y="4721850"/>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1021"/>
        <p:cNvGrpSpPr/>
        <p:nvPr/>
      </p:nvGrpSpPr>
      <p:grpSpPr>
        <a:xfrm>
          <a:off x="0" y="0"/>
          <a:ext cx="0" cy="0"/>
          <a:chOff x="0" y="0"/>
          <a:chExt cx="0" cy="0"/>
        </a:xfrm>
      </p:grpSpPr>
      <p:sp>
        <p:nvSpPr>
          <p:cNvPr id="1022" name="Google Shape;102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023" name="Google Shape;1023;p24"/>
          <p:cNvSpPr txBox="1">
            <a:spLocks noGrp="1"/>
          </p:cNvSpPr>
          <p:nvPr>
            <p:ph type="body" idx="1"/>
          </p:nvPr>
        </p:nvSpPr>
        <p:spPr>
          <a:xfrm>
            <a:off x="1133100" y="1393150"/>
            <a:ext cx="6877800" cy="2934300"/>
          </a:xfrm>
          <a:prstGeom prst="rect">
            <a:avLst/>
          </a:prstGeom>
        </p:spPr>
        <p:txBody>
          <a:bodyPr spcFirstLastPara="1" wrap="square" lIns="91425" tIns="91425" rIns="91425" bIns="91425" anchor="t" anchorCtr="0">
            <a:noAutofit/>
          </a:bodyPr>
          <a:lstStyle>
            <a:lvl1pPr marL="457200" lvl="0" indent="-304800" rtl="0">
              <a:lnSpc>
                <a:spcPct val="150000"/>
              </a:lnSpc>
              <a:spcBef>
                <a:spcPts val="0"/>
              </a:spcBef>
              <a:spcAft>
                <a:spcPts val="0"/>
              </a:spcAft>
              <a:buClr>
                <a:schemeClr val="dk2"/>
              </a:buClr>
              <a:buSzPts val="1200"/>
              <a:buFont typeface="Nunito Light"/>
              <a:buChar char="●"/>
              <a:defRPr/>
            </a:lvl1pPr>
            <a:lvl2pPr marL="914400" lvl="1" indent="-304800" rtl="0">
              <a:lnSpc>
                <a:spcPct val="150000"/>
              </a:lnSpc>
              <a:spcBef>
                <a:spcPts val="0"/>
              </a:spcBef>
              <a:spcAft>
                <a:spcPts val="0"/>
              </a:spcAft>
              <a:buSzPts val="1200"/>
              <a:buFont typeface="Nunito Light"/>
              <a:buChar char="○"/>
              <a:defRPr/>
            </a:lvl2pPr>
            <a:lvl3pPr marL="1371600" lvl="2" indent="-304800" rtl="0">
              <a:lnSpc>
                <a:spcPct val="150000"/>
              </a:lnSpc>
              <a:spcBef>
                <a:spcPts val="0"/>
              </a:spcBef>
              <a:spcAft>
                <a:spcPts val="0"/>
              </a:spcAft>
              <a:buSzPts val="1200"/>
              <a:buFont typeface="Nunito Light"/>
              <a:buChar char="■"/>
              <a:defRPr/>
            </a:lvl3pPr>
            <a:lvl4pPr marL="1828800" lvl="3" indent="-304800" rtl="0">
              <a:lnSpc>
                <a:spcPct val="150000"/>
              </a:lnSpc>
              <a:spcBef>
                <a:spcPts val="0"/>
              </a:spcBef>
              <a:spcAft>
                <a:spcPts val="0"/>
              </a:spcAft>
              <a:buSzPts val="1200"/>
              <a:buFont typeface="Nunito Light"/>
              <a:buChar char="●"/>
              <a:defRPr/>
            </a:lvl4pPr>
            <a:lvl5pPr marL="2286000" lvl="4" indent="-304800" rtl="0">
              <a:lnSpc>
                <a:spcPct val="150000"/>
              </a:lnSpc>
              <a:spcBef>
                <a:spcPts val="0"/>
              </a:spcBef>
              <a:spcAft>
                <a:spcPts val="0"/>
              </a:spcAft>
              <a:buSzPts val="1200"/>
              <a:buFont typeface="Nunito Light"/>
              <a:buChar char="○"/>
              <a:defRPr/>
            </a:lvl5pPr>
            <a:lvl6pPr marL="2743200" lvl="5" indent="-304800" rtl="0">
              <a:lnSpc>
                <a:spcPct val="150000"/>
              </a:lnSpc>
              <a:spcBef>
                <a:spcPts val="0"/>
              </a:spcBef>
              <a:spcAft>
                <a:spcPts val="0"/>
              </a:spcAft>
              <a:buSzPts val="1200"/>
              <a:buFont typeface="Nunito Light"/>
              <a:buChar char="■"/>
              <a:defRPr/>
            </a:lvl6pPr>
            <a:lvl7pPr marL="3200400" lvl="6" indent="-304800" rtl="0">
              <a:lnSpc>
                <a:spcPct val="150000"/>
              </a:lnSpc>
              <a:spcBef>
                <a:spcPts val="0"/>
              </a:spcBef>
              <a:spcAft>
                <a:spcPts val="0"/>
              </a:spcAft>
              <a:buSzPts val="1200"/>
              <a:buFont typeface="Nunito Light"/>
              <a:buChar char="●"/>
              <a:defRPr/>
            </a:lvl7pPr>
            <a:lvl8pPr marL="3657600" lvl="7" indent="-304800" rtl="0">
              <a:lnSpc>
                <a:spcPct val="150000"/>
              </a:lnSpc>
              <a:spcBef>
                <a:spcPts val="0"/>
              </a:spcBef>
              <a:spcAft>
                <a:spcPts val="0"/>
              </a:spcAft>
              <a:buSzPts val="1200"/>
              <a:buFont typeface="Nunito Light"/>
              <a:buChar char="○"/>
              <a:defRPr/>
            </a:lvl8pPr>
            <a:lvl9pPr marL="4114800" lvl="8" indent="-304800" rtl="0">
              <a:lnSpc>
                <a:spcPct val="150000"/>
              </a:lnSpc>
              <a:spcBef>
                <a:spcPts val="0"/>
              </a:spcBef>
              <a:spcAft>
                <a:spcPts val="0"/>
              </a:spcAft>
              <a:buSzPts val="1200"/>
              <a:buFont typeface="Nunito Light"/>
              <a:buChar char="■"/>
              <a:defRPr/>
            </a:lvl9pPr>
          </a:lstStyle>
          <a:p>
            <a:endParaRPr/>
          </a:p>
        </p:txBody>
      </p:sp>
      <p:sp>
        <p:nvSpPr>
          <p:cNvPr id="1024" name="Google Shape;1024;p24"/>
          <p:cNvSpPr/>
          <p:nvPr/>
        </p:nvSpPr>
        <p:spPr>
          <a:xfrm rot="-5400000">
            <a:off x="459425" y="-488871"/>
            <a:ext cx="964800" cy="964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 name="Google Shape;1025;p24"/>
          <p:cNvGrpSpPr/>
          <p:nvPr/>
        </p:nvGrpSpPr>
        <p:grpSpPr>
          <a:xfrm>
            <a:off x="272075" y="-1950"/>
            <a:ext cx="8884925" cy="5154000"/>
            <a:chOff x="272075" y="-1950"/>
            <a:chExt cx="8884925" cy="5154000"/>
          </a:xfrm>
        </p:grpSpPr>
        <p:cxnSp>
          <p:nvCxnSpPr>
            <p:cNvPr id="1026" name="Google Shape;1026;p24"/>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027" name="Google Shape;1027;p24"/>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sp>
        <p:nvSpPr>
          <p:cNvPr id="1028" name="Google Shape;1028;p24"/>
          <p:cNvSpPr/>
          <p:nvPr/>
        </p:nvSpPr>
        <p:spPr>
          <a:xfrm rot="-5400000" flipH="1">
            <a:off x="703150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 name="Google Shape;1029;p24"/>
          <p:cNvGrpSpPr/>
          <p:nvPr/>
        </p:nvGrpSpPr>
        <p:grpSpPr>
          <a:xfrm>
            <a:off x="446420" y="2318090"/>
            <a:ext cx="8491295" cy="2366572"/>
            <a:chOff x="446420" y="2318090"/>
            <a:chExt cx="8491295" cy="2366572"/>
          </a:xfrm>
        </p:grpSpPr>
        <p:grpSp>
          <p:nvGrpSpPr>
            <p:cNvPr id="1030" name="Google Shape;1030;p24"/>
            <p:cNvGrpSpPr/>
            <p:nvPr/>
          </p:nvGrpSpPr>
          <p:grpSpPr>
            <a:xfrm>
              <a:off x="446420" y="4360577"/>
              <a:ext cx="659820" cy="324085"/>
              <a:chOff x="754400" y="596000"/>
              <a:chExt cx="781500" cy="383850"/>
            </a:xfrm>
          </p:grpSpPr>
          <p:sp>
            <p:nvSpPr>
              <p:cNvPr id="1031" name="Google Shape;1031;p24"/>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4"/>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4"/>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4"/>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4"/>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4"/>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4"/>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4"/>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4"/>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4"/>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4"/>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4"/>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4"/>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4"/>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4"/>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4"/>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4"/>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4"/>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4"/>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4"/>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4"/>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4"/>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4"/>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4"/>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4"/>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4"/>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4"/>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4"/>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24"/>
            <p:cNvGrpSpPr/>
            <p:nvPr/>
          </p:nvGrpSpPr>
          <p:grpSpPr>
            <a:xfrm>
              <a:off x="8277895" y="2318090"/>
              <a:ext cx="659820" cy="324085"/>
              <a:chOff x="754400" y="596000"/>
              <a:chExt cx="781500" cy="383850"/>
            </a:xfrm>
          </p:grpSpPr>
          <p:sp>
            <p:nvSpPr>
              <p:cNvPr id="1060" name="Google Shape;1060;p24"/>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4"/>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4"/>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4"/>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4"/>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4"/>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4"/>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4"/>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4"/>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4"/>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4"/>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4"/>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4"/>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4"/>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088"/>
        <p:cNvGrpSpPr/>
        <p:nvPr/>
      </p:nvGrpSpPr>
      <p:grpSpPr>
        <a:xfrm>
          <a:off x="0" y="0"/>
          <a:ext cx="0" cy="0"/>
          <a:chOff x="0" y="0"/>
          <a:chExt cx="0" cy="0"/>
        </a:xfrm>
      </p:grpSpPr>
      <p:sp>
        <p:nvSpPr>
          <p:cNvPr id="1089" name="Google Shape;1089;p25"/>
          <p:cNvSpPr txBox="1">
            <a:spLocks noGrp="1"/>
          </p:cNvSpPr>
          <p:nvPr>
            <p:ph type="title" hasCustomPrompt="1"/>
          </p:nvPr>
        </p:nvSpPr>
        <p:spPr>
          <a:xfrm>
            <a:off x="2223600" y="674808"/>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Font typeface="Montserrat ExtraBold"/>
              <a:buNone/>
              <a:defRPr sz="4500" b="0">
                <a:latin typeface="Montserrat ExtraBold"/>
                <a:ea typeface="Montserrat ExtraBold"/>
                <a:cs typeface="Montserrat ExtraBold"/>
                <a:sym typeface="Montserrat ExtraBold"/>
              </a:defRPr>
            </a:lvl1pPr>
            <a:lvl2pPr lvl="1"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2pPr>
            <a:lvl3pPr lvl="2"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3pPr>
            <a:lvl4pPr lvl="3"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4pPr>
            <a:lvl5pPr lvl="4"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5pPr>
            <a:lvl6pPr lvl="5"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6pPr>
            <a:lvl7pPr lvl="6"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7pPr>
            <a:lvl8pPr lvl="7"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8pPr>
            <a:lvl9pPr lvl="8"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9pPr>
          </a:lstStyle>
          <a:p>
            <a:r>
              <a:t>xx%</a:t>
            </a:r>
          </a:p>
        </p:txBody>
      </p:sp>
      <p:sp>
        <p:nvSpPr>
          <p:cNvPr id="1090" name="Google Shape;1090;p25"/>
          <p:cNvSpPr txBox="1">
            <a:spLocks noGrp="1"/>
          </p:cNvSpPr>
          <p:nvPr>
            <p:ph type="subTitle" idx="1"/>
          </p:nvPr>
        </p:nvSpPr>
        <p:spPr>
          <a:xfrm>
            <a:off x="2223600" y="1334571"/>
            <a:ext cx="4696800" cy="42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091" name="Google Shape;1091;p25"/>
          <p:cNvSpPr txBox="1">
            <a:spLocks noGrp="1"/>
          </p:cNvSpPr>
          <p:nvPr>
            <p:ph type="title" idx="2" hasCustomPrompt="1"/>
          </p:nvPr>
        </p:nvSpPr>
        <p:spPr>
          <a:xfrm>
            <a:off x="2223600" y="2027064"/>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Font typeface="Montserrat ExtraBold"/>
              <a:buNone/>
              <a:defRPr sz="4500" b="0">
                <a:latin typeface="Montserrat ExtraBold"/>
                <a:ea typeface="Montserrat ExtraBold"/>
                <a:cs typeface="Montserrat ExtraBold"/>
                <a:sym typeface="Montserrat ExtraBold"/>
              </a:defRPr>
            </a:lvl1pPr>
            <a:lvl2pPr lvl="1"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2pPr>
            <a:lvl3pPr lvl="2"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3pPr>
            <a:lvl4pPr lvl="3"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4pPr>
            <a:lvl5pPr lvl="4"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5pPr>
            <a:lvl6pPr lvl="5"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6pPr>
            <a:lvl7pPr lvl="6"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7pPr>
            <a:lvl8pPr lvl="7"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8pPr>
            <a:lvl9pPr lvl="8"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9pPr>
          </a:lstStyle>
          <a:p>
            <a:r>
              <a:t>xx%</a:t>
            </a:r>
          </a:p>
        </p:txBody>
      </p:sp>
      <p:sp>
        <p:nvSpPr>
          <p:cNvPr id="1092" name="Google Shape;1092;p25"/>
          <p:cNvSpPr txBox="1">
            <a:spLocks noGrp="1"/>
          </p:cNvSpPr>
          <p:nvPr>
            <p:ph type="subTitle" idx="3"/>
          </p:nvPr>
        </p:nvSpPr>
        <p:spPr>
          <a:xfrm>
            <a:off x="2223600" y="2686832"/>
            <a:ext cx="4696800" cy="42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093" name="Google Shape;1093;p25"/>
          <p:cNvSpPr txBox="1">
            <a:spLocks noGrp="1"/>
          </p:cNvSpPr>
          <p:nvPr>
            <p:ph type="title" idx="4" hasCustomPrompt="1"/>
          </p:nvPr>
        </p:nvSpPr>
        <p:spPr>
          <a:xfrm>
            <a:off x="2223600" y="3379319"/>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Font typeface="Montserrat ExtraBold"/>
              <a:buNone/>
              <a:defRPr sz="4500" b="0">
                <a:latin typeface="Montserrat ExtraBold"/>
                <a:ea typeface="Montserrat ExtraBold"/>
                <a:cs typeface="Montserrat ExtraBold"/>
                <a:sym typeface="Montserrat ExtraBold"/>
              </a:defRPr>
            </a:lvl1pPr>
            <a:lvl2pPr lvl="1"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2pPr>
            <a:lvl3pPr lvl="2"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3pPr>
            <a:lvl4pPr lvl="3"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4pPr>
            <a:lvl5pPr lvl="4"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5pPr>
            <a:lvl6pPr lvl="5"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6pPr>
            <a:lvl7pPr lvl="6"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7pPr>
            <a:lvl8pPr lvl="7"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8pPr>
            <a:lvl9pPr lvl="8" algn="ctr" rtl="0">
              <a:spcBef>
                <a:spcPts val="0"/>
              </a:spcBef>
              <a:spcAft>
                <a:spcPts val="0"/>
              </a:spcAft>
              <a:buSzPts val="6000"/>
              <a:buFont typeface="Montserrat ExtraBold"/>
              <a:buNone/>
              <a:defRPr sz="6000" b="0">
                <a:latin typeface="Montserrat ExtraBold"/>
                <a:ea typeface="Montserrat ExtraBold"/>
                <a:cs typeface="Montserrat ExtraBold"/>
                <a:sym typeface="Montserrat ExtraBold"/>
              </a:defRPr>
            </a:lvl9pPr>
          </a:lstStyle>
          <a:p>
            <a:r>
              <a:t>xx%</a:t>
            </a:r>
          </a:p>
        </p:txBody>
      </p:sp>
      <p:sp>
        <p:nvSpPr>
          <p:cNvPr id="1094" name="Google Shape;1094;p25"/>
          <p:cNvSpPr txBox="1">
            <a:spLocks noGrp="1"/>
          </p:cNvSpPr>
          <p:nvPr>
            <p:ph type="subTitle" idx="5"/>
          </p:nvPr>
        </p:nvSpPr>
        <p:spPr>
          <a:xfrm>
            <a:off x="2223600" y="4039092"/>
            <a:ext cx="4696800" cy="42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grpSp>
        <p:nvGrpSpPr>
          <p:cNvPr id="1095" name="Google Shape;1095;p25"/>
          <p:cNvGrpSpPr/>
          <p:nvPr/>
        </p:nvGrpSpPr>
        <p:grpSpPr>
          <a:xfrm>
            <a:off x="259075" y="4375"/>
            <a:ext cx="8884925" cy="5154000"/>
            <a:chOff x="272075" y="-1950"/>
            <a:chExt cx="8884925" cy="5154000"/>
          </a:xfrm>
        </p:grpSpPr>
        <p:cxnSp>
          <p:nvCxnSpPr>
            <p:cNvPr id="1096" name="Google Shape;1096;p25"/>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097" name="Google Shape;1097;p25"/>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1098" name="Google Shape;1098;p25"/>
          <p:cNvGrpSpPr/>
          <p:nvPr/>
        </p:nvGrpSpPr>
        <p:grpSpPr>
          <a:xfrm flipH="1">
            <a:off x="0" y="-25"/>
            <a:ext cx="9144000" cy="3810625"/>
            <a:chOff x="0" y="-25"/>
            <a:chExt cx="9144000" cy="3810625"/>
          </a:xfrm>
        </p:grpSpPr>
        <p:sp>
          <p:nvSpPr>
            <p:cNvPr id="1099" name="Google Shape;1099;p25"/>
            <p:cNvSpPr/>
            <p:nvPr/>
          </p:nvSpPr>
          <p:spPr>
            <a:xfrm rot="10800000">
              <a:off x="6341700" y="-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5"/>
            <p:cNvSpPr/>
            <p:nvPr/>
          </p:nvSpPr>
          <p:spPr>
            <a:xfrm rot="5400000">
              <a:off x="-169875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25"/>
          <p:cNvGrpSpPr/>
          <p:nvPr/>
        </p:nvGrpSpPr>
        <p:grpSpPr>
          <a:xfrm flipH="1">
            <a:off x="1106250" y="-666426"/>
            <a:ext cx="7544675" cy="6293105"/>
            <a:chOff x="493075" y="-666426"/>
            <a:chExt cx="7544675" cy="6293105"/>
          </a:xfrm>
        </p:grpSpPr>
        <p:sp>
          <p:nvSpPr>
            <p:cNvPr id="1102" name="Google Shape;1102;p25"/>
            <p:cNvSpPr/>
            <p:nvPr/>
          </p:nvSpPr>
          <p:spPr>
            <a:xfrm rot="-5400000" flipH="1">
              <a:off x="7072950" y="4661879"/>
              <a:ext cx="964800" cy="964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5"/>
            <p:cNvSpPr/>
            <p:nvPr/>
          </p:nvSpPr>
          <p:spPr>
            <a:xfrm rot="5400000" flipH="1">
              <a:off x="493075" y="-666426"/>
              <a:ext cx="1312800" cy="1312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25"/>
          <p:cNvGrpSpPr/>
          <p:nvPr/>
        </p:nvGrpSpPr>
        <p:grpSpPr>
          <a:xfrm>
            <a:off x="446420" y="2318090"/>
            <a:ext cx="8491295" cy="2366572"/>
            <a:chOff x="446420" y="2318090"/>
            <a:chExt cx="8491295" cy="2366572"/>
          </a:xfrm>
        </p:grpSpPr>
        <p:grpSp>
          <p:nvGrpSpPr>
            <p:cNvPr id="1105" name="Google Shape;1105;p25"/>
            <p:cNvGrpSpPr/>
            <p:nvPr/>
          </p:nvGrpSpPr>
          <p:grpSpPr>
            <a:xfrm>
              <a:off x="446420" y="4360577"/>
              <a:ext cx="659820" cy="324085"/>
              <a:chOff x="754400" y="596000"/>
              <a:chExt cx="781500" cy="383850"/>
            </a:xfrm>
          </p:grpSpPr>
          <p:sp>
            <p:nvSpPr>
              <p:cNvPr id="1106" name="Google Shape;1106;p25"/>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5"/>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5"/>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5"/>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5"/>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5"/>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5"/>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5"/>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5"/>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5"/>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5"/>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5"/>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5"/>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5"/>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5"/>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5"/>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5"/>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5"/>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5"/>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5"/>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5"/>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5"/>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5"/>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5"/>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5"/>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5"/>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5"/>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5"/>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25"/>
            <p:cNvGrpSpPr/>
            <p:nvPr/>
          </p:nvGrpSpPr>
          <p:grpSpPr>
            <a:xfrm>
              <a:off x="8277895" y="2318090"/>
              <a:ext cx="659820" cy="324085"/>
              <a:chOff x="754400" y="596000"/>
              <a:chExt cx="781500" cy="383850"/>
            </a:xfrm>
          </p:grpSpPr>
          <p:sp>
            <p:nvSpPr>
              <p:cNvPr id="1135" name="Google Shape;1135;p25"/>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5"/>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5"/>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5"/>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5"/>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5"/>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5"/>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5"/>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5"/>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5"/>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5"/>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5"/>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5"/>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5"/>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5"/>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5"/>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5"/>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5"/>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5"/>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5"/>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5"/>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5"/>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5"/>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5"/>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5"/>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5"/>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5"/>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5"/>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163"/>
        <p:cNvGrpSpPr/>
        <p:nvPr/>
      </p:nvGrpSpPr>
      <p:grpSpPr>
        <a:xfrm>
          <a:off x="0" y="0"/>
          <a:ext cx="0" cy="0"/>
          <a:chOff x="0" y="0"/>
          <a:chExt cx="0" cy="0"/>
        </a:xfrm>
      </p:grpSpPr>
      <p:sp>
        <p:nvSpPr>
          <p:cNvPr id="1164" name="Google Shape;1164;p26"/>
          <p:cNvSpPr txBox="1">
            <a:spLocks noGrp="1"/>
          </p:cNvSpPr>
          <p:nvPr>
            <p:ph type="title" hasCustomPrompt="1"/>
          </p:nvPr>
        </p:nvSpPr>
        <p:spPr>
          <a:xfrm>
            <a:off x="1531375" y="1962150"/>
            <a:ext cx="9876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Font typeface="Montserrat ExtraBold"/>
              <a:buNone/>
              <a:defRPr sz="2500" b="0">
                <a:latin typeface="Montserrat ExtraBold"/>
                <a:ea typeface="Montserrat ExtraBold"/>
                <a:cs typeface="Montserrat ExtraBold"/>
                <a:sym typeface="Montserrat ExtraBold"/>
              </a:defRPr>
            </a:lvl1pPr>
            <a:lvl2pPr lvl="1"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2pPr>
            <a:lvl3pPr lvl="2"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3pPr>
            <a:lvl4pPr lvl="3"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4pPr>
            <a:lvl5pPr lvl="4"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5pPr>
            <a:lvl6pPr lvl="5"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6pPr>
            <a:lvl7pPr lvl="6"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7pPr>
            <a:lvl8pPr lvl="7"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8pPr>
            <a:lvl9pPr lvl="8"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9pPr>
          </a:lstStyle>
          <a:p>
            <a:r>
              <a:t>xx%</a:t>
            </a:r>
          </a:p>
        </p:txBody>
      </p:sp>
      <p:sp>
        <p:nvSpPr>
          <p:cNvPr id="1165" name="Google Shape;1165;p26"/>
          <p:cNvSpPr txBox="1">
            <a:spLocks noGrp="1"/>
          </p:cNvSpPr>
          <p:nvPr>
            <p:ph type="subTitle" idx="1"/>
          </p:nvPr>
        </p:nvSpPr>
        <p:spPr>
          <a:xfrm>
            <a:off x="938500" y="3476275"/>
            <a:ext cx="2173200" cy="7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66" name="Google Shape;1166;p26"/>
          <p:cNvSpPr txBox="1">
            <a:spLocks noGrp="1"/>
          </p:cNvSpPr>
          <p:nvPr>
            <p:ph type="subTitle" idx="2"/>
          </p:nvPr>
        </p:nvSpPr>
        <p:spPr>
          <a:xfrm>
            <a:off x="938500" y="3078450"/>
            <a:ext cx="2173200" cy="40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9pPr>
          </a:lstStyle>
          <a:p>
            <a:endParaRPr/>
          </a:p>
        </p:txBody>
      </p:sp>
      <p:sp>
        <p:nvSpPr>
          <p:cNvPr id="1167" name="Google Shape;1167;p26"/>
          <p:cNvSpPr txBox="1">
            <a:spLocks noGrp="1"/>
          </p:cNvSpPr>
          <p:nvPr>
            <p:ph type="title" idx="3" hasCustomPrompt="1"/>
          </p:nvPr>
        </p:nvSpPr>
        <p:spPr>
          <a:xfrm>
            <a:off x="4078200" y="1962150"/>
            <a:ext cx="9876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Font typeface="Montserrat ExtraBold"/>
              <a:buNone/>
              <a:defRPr sz="2500" b="0">
                <a:latin typeface="Montserrat ExtraBold"/>
                <a:ea typeface="Montserrat ExtraBold"/>
                <a:cs typeface="Montserrat ExtraBold"/>
                <a:sym typeface="Montserrat ExtraBold"/>
              </a:defRPr>
            </a:lvl1pPr>
            <a:lvl2pPr lvl="1"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2pPr>
            <a:lvl3pPr lvl="2"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3pPr>
            <a:lvl4pPr lvl="3"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4pPr>
            <a:lvl5pPr lvl="4"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5pPr>
            <a:lvl6pPr lvl="5"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6pPr>
            <a:lvl7pPr lvl="6"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7pPr>
            <a:lvl8pPr lvl="7"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8pPr>
            <a:lvl9pPr lvl="8"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9pPr>
          </a:lstStyle>
          <a:p>
            <a:r>
              <a:t>xx%</a:t>
            </a:r>
          </a:p>
        </p:txBody>
      </p:sp>
      <p:sp>
        <p:nvSpPr>
          <p:cNvPr id="1168" name="Google Shape;1168;p26"/>
          <p:cNvSpPr txBox="1">
            <a:spLocks noGrp="1"/>
          </p:cNvSpPr>
          <p:nvPr>
            <p:ph type="subTitle" idx="4"/>
          </p:nvPr>
        </p:nvSpPr>
        <p:spPr>
          <a:xfrm>
            <a:off x="3485400" y="3476275"/>
            <a:ext cx="2173200" cy="7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69" name="Google Shape;1169;p26"/>
          <p:cNvSpPr txBox="1">
            <a:spLocks noGrp="1"/>
          </p:cNvSpPr>
          <p:nvPr>
            <p:ph type="subTitle" idx="5"/>
          </p:nvPr>
        </p:nvSpPr>
        <p:spPr>
          <a:xfrm>
            <a:off x="3485400" y="3078450"/>
            <a:ext cx="2173200" cy="40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9pPr>
          </a:lstStyle>
          <a:p>
            <a:endParaRPr/>
          </a:p>
        </p:txBody>
      </p:sp>
      <p:sp>
        <p:nvSpPr>
          <p:cNvPr id="1170" name="Google Shape;1170;p26"/>
          <p:cNvSpPr txBox="1">
            <a:spLocks noGrp="1"/>
          </p:cNvSpPr>
          <p:nvPr>
            <p:ph type="title" idx="6" hasCustomPrompt="1"/>
          </p:nvPr>
        </p:nvSpPr>
        <p:spPr>
          <a:xfrm>
            <a:off x="6622725" y="1962150"/>
            <a:ext cx="9876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Font typeface="Montserrat ExtraBold"/>
              <a:buNone/>
              <a:defRPr sz="2500" b="0">
                <a:latin typeface="Montserrat ExtraBold"/>
                <a:ea typeface="Montserrat ExtraBold"/>
                <a:cs typeface="Montserrat ExtraBold"/>
                <a:sym typeface="Montserrat ExtraBold"/>
              </a:defRPr>
            </a:lvl1pPr>
            <a:lvl2pPr lvl="1"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2pPr>
            <a:lvl3pPr lvl="2"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3pPr>
            <a:lvl4pPr lvl="3"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4pPr>
            <a:lvl5pPr lvl="4"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5pPr>
            <a:lvl6pPr lvl="5"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6pPr>
            <a:lvl7pPr lvl="6"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7pPr>
            <a:lvl8pPr lvl="7"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8pPr>
            <a:lvl9pPr lvl="8" algn="ctr" rtl="0">
              <a:spcBef>
                <a:spcPts val="0"/>
              </a:spcBef>
              <a:spcAft>
                <a:spcPts val="0"/>
              </a:spcAft>
              <a:buClr>
                <a:schemeClr val="lt1"/>
              </a:buClr>
              <a:buSzPts val="6000"/>
              <a:buFont typeface="Montserrat ExtraBold"/>
              <a:buNone/>
              <a:defRPr sz="6000" b="0">
                <a:solidFill>
                  <a:schemeClr val="lt1"/>
                </a:solidFill>
                <a:latin typeface="Montserrat ExtraBold"/>
                <a:ea typeface="Montserrat ExtraBold"/>
                <a:cs typeface="Montserrat ExtraBold"/>
                <a:sym typeface="Montserrat ExtraBold"/>
              </a:defRPr>
            </a:lvl9pPr>
          </a:lstStyle>
          <a:p>
            <a:r>
              <a:t>xx%</a:t>
            </a:r>
          </a:p>
        </p:txBody>
      </p:sp>
      <p:sp>
        <p:nvSpPr>
          <p:cNvPr id="1171" name="Google Shape;1171;p26"/>
          <p:cNvSpPr txBox="1">
            <a:spLocks noGrp="1"/>
          </p:cNvSpPr>
          <p:nvPr>
            <p:ph type="subTitle" idx="7"/>
          </p:nvPr>
        </p:nvSpPr>
        <p:spPr>
          <a:xfrm>
            <a:off x="6032300" y="3476275"/>
            <a:ext cx="2173200" cy="7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72" name="Google Shape;1172;p26"/>
          <p:cNvSpPr txBox="1">
            <a:spLocks noGrp="1"/>
          </p:cNvSpPr>
          <p:nvPr>
            <p:ph type="subTitle" idx="8"/>
          </p:nvPr>
        </p:nvSpPr>
        <p:spPr>
          <a:xfrm>
            <a:off x="6032300" y="3078450"/>
            <a:ext cx="2173200" cy="40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9pPr>
          </a:lstStyle>
          <a:p>
            <a:endParaRPr/>
          </a:p>
        </p:txBody>
      </p:sp>
      <p:sp>
        <p:nvSpPr>
          <p:cNvPr id="1173" name="Google Shape;1173;p26"/>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74" name="Google Shape;1174;p26"/>
          <p:cNvGrpSpPr/>
          <p:nvPr/>
        </p:nvGrpSpPr>
        <p:grpSpPr>
          <a:xfrm flipH="1">
            <a:off x="6500" y="25"/>
            <a:ext cx="9144000" cy="5148175"/>
            <a:chOff x="0" y="25"/>
            <a:chExt cx="9144000" cy="5148175"/>
          </a:xfrm>
        </p:grpSpPr>
        <p:sp>
          <p:nvSpPr>
            <p:cNvPr id="1175" name="Google Shape;1175;p26"/>
            <p:cNvSpPr/>
            <p:nvPr/>
          </p:nvSpPr>
          <p:spPr>
            <a:xfrm rot="10800000">
              <a:off x="6341700" y="25"/>
              <a:ext cx="2802300" cy="3993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a:ea typeface="Montserrat"/>
                <a:cs typeface="Montserrat"/>
                <a:sym typeface="Montserrat"/>
              </a:endParaRPr>
            </a:p>
          </p:txBody>
        </p:sp>
        <p:sp>
          <p:nvSpPr>
            <p:cNvPr id="1176" name="Google Shape;1176;p26"/>
            <p:cNvSpPr/>
            <p:nvPr/>
          </p:nvSpPr>
          <p:spPr>
            <a:xfrm>
              <a:off x="0" y="4741400"/>
              <a:ext cx="2802300" cy="4068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a:ea typeface="Montserrat"/>
                <a:cs typeface="Montserrat"/>
                <a:sym typeface="Montserrat"/>
              </a:endParaRPr>
            </a:p>
          </p:txBody>
        </p:sp>
      </p:grpSp>
      <p:grpSp>
        <p:nvGrpSpPr>
          <p:cNvPr id="1177" name="Google Shape;1177;p26"/>
          <p:cNvGrpSpPr/>
          <p:nvPr/>
        </p:nvGrpSpPr>
        <p:grpSpPr>
          <a:xfrm flipH="1">
            <a:off x="-6500" y="-1950"/>
            <a:ext cx="9157000" cy="5154000"/>
            <a:chOff x="0" y="-1950"/>
            <a:chExt cx="9157000" cy="5154000"/>
          </a:xfrm>
        </p:grpSpPr>
        <p:cxnSp>
          <p:nvCxnSpPr>
            <p:cNvPr id="1178" name="Google Shape;1178;p26"/>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179" name="Google Shape;1179;p26"/>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180" name="Google Shape;1180;p26"/>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1181" name="Google Shape;1181;p26"/>
          <p:cNvGrpSpPr/>
          <p:nvPr/>
        </p:nvGrpSpPr>
        <p:grpSpPr>
          <a:xfrm flipH="1">
            <a:off x="8031260" y="4652252"/>
            <a:ext cx="659820" cy="324085"/>
            <a:chOff x="754400" y="596000"/>
            <a:chExt cx="781500" cy="383850"/>
          </a:xfrm>
        </p:grpSpPr>
        <p:sp>
          <p:nvSpPr>
            <p:cNvPr id="1182" name="Google Shape;1182;p26"/>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6"/>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6"/>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6"/>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6"/>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6"/>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6"/>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6"/>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6"/>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6"/>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6"/>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6"/>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6"/>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6"/>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6"/>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6"/>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6"/>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6"/>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6"/>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26"/>
          <p:cNvGrpSpPr/>
          <p:nvPr/>
        </p:nvGrpSpPr>
        <p:grpSpPr>
          <a:xfrm rot="5400000" flipH="1">
            <a:off x="-5415" y="344677"/>
            <a:ext cx="659820" cy="324085"/>
            <a:chOff x="754400" y="596000"/>
            <a:chExt cx="781500" cy="383850"/>
          </a:xfrm>
        </p:grpSpPr>
        <p:sp>
          <p:nvSpPr>
            <p:cNvPr id="1211" name="Google Shape;1211;p26"/>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6"/>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6"/>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6"/>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6"/>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6"/>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6"/>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6"/>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6"/>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6"/>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6"/>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6"/>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6"/>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6"/>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6"/>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6"/>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6"/>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6"/>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6"/>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6"/>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6"/>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6"/>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6"/>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6"/>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6"/>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6"/>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6"/>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 name="Google Shape;1239;p26"/>
          <p:cNvSpPr/>
          <p:nvPr/>
        </p:nvSpPr>
        <p:spPr>
          <a:xfrm rot="5400000">
            <a:off x="344825" y="4604003"/>
            <a:ext cx="1143600" cy="11436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40"/>
        <p:cNvGrpSpPr/>
        <p:nvPr/>
      </p:nvGrpSpPr>
      <p:grpSpPr>
        <a:xfrm>
          <a:off x="0" y="0"/>
          <a:ext cx="0" cy="0"/>
          <a:chOff x="0" y="0"/>
          <a:chExt cx="0" cy="0"/>
        </a:xfrm>
      </p:grpSpPr>
      <p:sp>
        <p:nvSpPr>
          <p:cNvPr id="1241" name="Google Shape;1241;p27"/>
          <p:cNvSpPr txBox="1">
            <a:spLocks noGrp="1"/>
          </p:cNvSpPr>
          <p:nvPr>
            <p:ph type="title"/>
          </p:nvPr>
        </p:nvSpPr>
        <p:spPr>
          <a:xfrm>
            <a:off x="1880120" y="677525"/>
            <a:ext cx="53838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000"/>
              <a:buFont typeface="Montserrat ExtraBold"/>
              <a:buNone/>
              <a:defRPr sz="8000" b="0">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2" name="Google Shape;1242;p27"/>
          <p:cNvSpPr txBox="1">
            <a:spLocks noGrp="1"/>
          </p:cNvSpPr>
          <p:nvPr>
            <p:ph type="subTitle" idx="1"/>
          </p:nvPr>
        </p:nvSpPr>
        <p:spPr>
          <a:xfrm>
            <a:off x="1880075" y="1841450"/>
            <a:ext cx="53838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3" name="Google Shape;1243;p27"/>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Lexend"/>
                <a:ea typeface="Lexend"/>
                <a:cs typeface="Lexend"/>
                <a:sym typeface="Lexend"/>
              </a:rPr>
              <a:t>CREDITS: This presentation template was created by </a:t>
            </a:r>
            <a:r>
              <a:rPr lang="en" sz="1000" u="sng">
                <a:solidFill>
                  <a:schemeClr val="dk1"/>
                </a:solidFill>
                <a:latin typeface="Lexend"/>
                <a:ea typeface="Lexend"/>
                <a:cs typeface="Lexend"/>
                <a:sym typeface="Lexend"/>
                <a:hlinkClick r:id="rId2">
                  <a:extLst>
                    <a:ext uri="{A12FA001-AC4F-418D-AE19-62706E023703}">
                      <ahyp:hlinkClr xmlns:ahyp="http://schemas.microsoft.com/office/drawing/2018/hyperlinkcolor" val="tx"/>
                    </a:ext>
                  </a:extLst>
                </a:hlinkClick>
              </a:rPr>
              <a:t>Slidesgo</a:t>
            </a:r>
            <a:r>
              <a:rPr lang="en" sz="1000">
                <a:solidFill>
                  <a:schemeClr val="dk1"/>
                </a:solidFill>
                <a:latin typeface="Lexend"/>
                <a:ea typeface="Lexend"/>
                <a:cs typeface="Lexend"/>
                <a:sym typeface="Lexend"/>
              </a:rPr>
              <a:t>, and includes icons by </a:t>
            </a:r>
            <a:r>
              <a:rPr lang="en" sz="1000" u="sng">
                <a:solidFill>
                  <a:schemeClr val="dk1"/>
                </a:solidFill>
                <a:latin typeface="Lexend"/>
                <a:ea typeface="Lexend"/>
                <a:cs typeface="Lexend"/>
                <a:sym typeface="Lexend"/>
                <a:hlinkClick r:id="rId3">
                  <a:extLst>
                    <a:ext uri="{A12FA001-AC4F-418D-AE19-62706E023703}">
                      <ahyp:hlinkClr xmlns:ahyp="http://schemas.microsoft.com/office/drawing/2018/hyperlinkcolor" val="tx"/>
                    </a:ext>
                  </a:extLst>
                </a:hlinkClick>
              </a:rPr>
              <a:t>Flaticon</a:t>
            </a:r>
            <a:r>
              <a:rPr lang="en" sz="1000">
                <a:solidFill>
                  <a:schemeClr val="dk1"/>
                </a:solidFill>
                <a:latin typeface="Lexend"/>
                <a:ea typeface="Lexend"/>
                <a:cs typeface="Lexend"/>
                <a:sym typeface="Lexend"/>
              </a:rPr>
              <a:t>, and infographics &amp; images by </a:t>
            </a:r>
            <a:r>
              <a:rPr lang="en" sz="1000" u="sng">
                <a:solidFill>
                  <a:schemeClr val="dk1"/>
                </a:solidFill>
                <a:latin typeface="Lexend"/>
                <a:ea typeface="Lexend"/>
                <a:cs typeface="Lexend"/>
                <a:sym typeface="Lexend"/>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Lexend"/>
                <a:ea typeface="Lexend"/>
                <a:cs typeface="Lexend"/>
                <a:sym typeface="Lexend"/>
              </a:rPr>
              <a:t> </a:t>
            </a:r>
            <a:endParaRPr sz="1000" u="sng">
              <a:solidFill>
                <a:schemeClr val="dk1"/>
              </a:solidFill>
              <a:latin typeface="Lexend"/>
              <a:ea typeface="Lexend"/>
              <a:cs typeface="Lexend"/>
              <a:sym typeface="Lexend"/>
            </a:endParaRPr>
          </a:p>
        </p:txBody>
      </p:sp>
      <p:grpSp>
        <p:nvGrpSpPr>
          <p:cNvPr id="1244" name="Google Shape;1244;p27"/>
          <p:cNvGrpSpPr/>
          <p:nvPr/>
        </p:nvGrpSpPr>
        <p:grpSpPr>
          <a:xfrm flipH="1">
            <a:off x="0" y="-25"/>
            <a:ext cx="9144000" cy="5148225"/>
            <a:chOff x="0" y="-25"/>
            <a:chExt cx="9144000" cy="5148225"/>
          </a:xfrm>
        </p:grpSpPr>
        <p:sp>
          <p:nvSpPr>
            <p:cNvPr id="1245" name="Google Shape;1245;p27"/>
            <p:cNvSpPr/>
            <p:nvPr/>
          </p:nvSpPr>
          <p:spPr>
            <a:xfrm rot="10800000">
              <a:off x="6341700" y="-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7"/>
            <p:cNvSpPr/>
            <p:nvPr/>
          </p:nvSpPr>
          <p:spPr>
            <a:xfrm>
              <a:off x="0" y="4604000"/>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27"/>
          <p:cNvGrpSpPr/>
          <p:nvPr/>
        </p:nvGrpSpPr>
        <p:grpSpPr>
          <a:xfrm flipH="1">
            <a:off x="-13000" y="-1950"/>
            <a:ext cx="9157000" cy="5154000"/>
            <a:chOff x="0" y="-1950"/>
            <a:chExt cx="9157000" cy="5154000"/>
          </a:xfrm>
        </p:grpSpPr>
        <p:cxnSp>
          <p:nvCxnSpPr>
            <p:cNvPr id="1248" name="Google Shape;1248;p27"/>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249" name="Google Shape;1249;p27"/>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250" name="Google Shape;1250;p27"/>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1251" name="Google Shape;1251;p27"/>
          <p:cNvGrpSpPr/>
          <p:nvPr/>
        </p:nvGrpSpPr>
        <p:grpSpPr>
          <a:xfrm flipH="1">
            <a:off x="523010" y="463852"/>
            <a:ext cx="8161570" cy="4214485"/>
            <a:chOff x="459420" y="463852"/>
            <a:chExt cx="8161570" cy="4214485"/>
          </a:xfrm>
        </p:grpSpPr>
        <p:grpSp>
          <p:nvGrpSpPr>
            <p:cNvPr id="1252" name="Google Shape;1252;p27"/>
            <p:cNvGrpSpPr/>
            <p:nvPr/>
          </p:nvGrpSpPr>
          <p:grpSpPr>
            <a:xfrm>
              <a:off x="459420" y="4354252"/>
              <a:ext cx="659820" cy="324085"/>
              <a:chOff x="754400" y="596000"/>
              <a:chExt cx="781500" cy="383850"/>
            </a:xfrm>
          </p:grpSpPr>
          <p:sp>
            <p:nvSpPr>
              <p:cNvPr id="1253" name="Google Shape;1253;p27"/>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7"/>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7"/>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7"/>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7"/>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7"/>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7"/>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7"/>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7"/>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7"/>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7"/>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7"/>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7"/>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7"/>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7"/>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7"/>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7"/>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7"/>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7"/>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7"/>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7"/>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7"/>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7"/>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7"/>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7"/>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7"/>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7"/>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7"/>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27"/>
            <p:cNvGrpSpPr/>
            <p:nvPr/>
          </p:nvGrpSpPr>
          <p:grpSpPr>
            <a:xfrm>
              <a:off x="7961170" y="463852"/>
              <a:ext cx="659820" cy="324085"/>
              <a:chOff x="754400" y="596000"/>
              <a:chExt cx="781500" cy="383850"/>
            </a:xfrm>
          </p:grpSpPr>
          <p:sp>
            <p:nvSpPr>
              <p:cNvPr id="1282" name="Google Shape;1282;p27"/>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7"/>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7"/>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7"/>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7"/>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7"/>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7"/>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7"/>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7"/>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7"/>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7"/>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7"/>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7"/>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7"/>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7"/>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7"/>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7"/>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7"/>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7"/>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7"/>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7"/>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7"/>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7"/>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7"/>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7"/>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7"/>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7"/>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7"/>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0" name="Google Shape;1310;p27"/>
          <p:cNvGrpSpPr/>
          <p:nvPr/>
        </p:nvGrpSpPr>
        <p:grpSpPr>
          <a:xfrm flipH="1">
            <a:off x="-794300" y="96875"/>
            <a:ext cx="9400275" cy="4507134"/>
            <a:chOff x="538025" y="96875"/>
            <a:chExt cx="9400275" cy="4507134"/>
          </a:xfrm>
        </p:grpSpPr>
        <p:sp>
          <p:nvSpPr>
            <p:cNvPr id="1311" name="Google Shape;1311;p27"/>
            <p:cNvSpPr/>
            <p:nvPr/>
          </p:nvSpPr>
          <p:spPr>
            <a:xfrm>
              <a:off x="538025" y="96875"/>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7"/>
            <p:cNvSpPr/>
            <p:nvPr/>
          </p:nvSpPr>
          <p:spPr>
            <a:xfrm>
              <a:off x="8347700" y="3013409"/>
              <a:ext cx="1590600" cy="15906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13"/>
        <p:cNvGrpSpPr/>
        <p:nvPr/>
      </p:nvGrpSpPr>
      <p:grpSpPr>
        <a:xfrm>
          <a:off x="0" y="0"/>
          <a:ext cx="0" cy="0"/>
          <a:chOff x="0" y="0"/>
          <a:chExt cx="0" cy="0"/>
        </a:xfrm>
      </p:grpSpPr>
      <p:grpSp>
        <p:nvGrpSpPr>
          <p:cNvPr id="1314" name="Google Shape;1314;p28"/>
          <p:cNvGrpSpPr/>
          <p:nvPr/>
        </p:nvGrpSpPr>
        <p:grpSpPr>
          <a:xfrm>
            <a:off x="259075" y="4375"/>
            <a:ext cx="8884925" cy="5154000"/>
            <a:chOff x="272075" y="-1950"/>
            <a:chExt cx="8884925" cy="5154000"/>
          </a:xfrm>
        </p:grpSpPr>
        <p:cxnSp>
          <p:nvCxnSpPr>
            <p:cNvPr id="1315" name="Google Shape;1315;p28"/>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316" name="Google Shape;1316;p28"/>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1317" name="Google Shape;1317;p28"/>
          <p:cNvGrpSpPr/>
          <p:nvPr/>
        </p:nvGrpSpPr>
        <p:grpSpPr>
          <a:xfrm flipH="1">
            <a:off x="0" y="-25"/>
            <a:ext cx="9144000" cy="3810625"/>
            <a:chOff x="0" y="-25"/>
            <a:chExt cx="9144000" cy="3810625"/>
          </a:xfrm>
        </p:grpSpPr>
        <p:sp>
          <p:nvSpPr>
            <p:cNvPr id="1318" name="Google Shape;1318;p28"/>
            <p:cNvSpPr/>
            <p:nvPr/>
          </p:nvSpPr>
          <p:spPr>
            <a:xfrm rot="10800000">
              <a:off x="6341700" y="-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8"/>
            <p:cNvSpPr/>
            <p:nvPr/>
          </p:nvSpPr>
          <p:spPr>
            <a:xfrm rot="5400000">
              <a:off x="-169875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28"/>
          <p:cNvSpPr/>
          <p:nvPr/>
        </p:nvSpPr>
        <p:spPr>
          <a:xfrm rot="-5400000">
            <a:off x="3504100" y="-666426"/>
            <a:ext cx="1312800" cy="1312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 name="Google Shape;1321;p28"/>
          <p:cNvGrpSpPr/>
          <p:nvPr/>
        </p:nvGrpSpPr>
        <p:grpSpPr>
          <a:xfrm>
            <a:off x="446420" y="377465"/>
            <a:ext cx="8491295" cy="4034260"/>
            <a:chOff x="446420" y="377465"/>
            <a:chExt cx="8491295" cy="4034260"/>
          </a:xfrm>
        </p:grpSpPr>
        <p:grpSp>
          <p:nvGrpSpPr>
            <p:cNvPr id="1322" name="Google Shape;1322;p28"/>
            <p:cNvGrpSpPr/>
            <p:nvPr/>
          </p:nvGrpSpPr>
          <p:grpSpPr>
            <a:xfrm>
              <a:off x="446420" y="377465"/>
              <a:ext cx="659820" cy="324085"/>
              <a:chOff x="754400" y="596000"/>
              <a:chExt cx="781500" cy="383850"/>
            </a:xfrm>
          </p:grpSpPr>
          <p:sp>
            <p:nvSpPr>
              <p:cNvPr id="1323" name="Google Shape;1323;p28"/>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8"/>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8"/>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8"/>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8"/>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8"/>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8"/>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8"/>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8"/>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8"/>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8"/>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8"/>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8"/>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28"/>
            <p:cNvGrpSpPr/>
            <p:nvPr/>
          </p:nvGrpSpPr>
          <p:grpSpPr>
            <a:xfrm>
              <a:off x="8277895" y="4087640"/>
              <a:ext cx="659820" cy="324085"/>
              <a:chOff x="754400" y="596000"/>
              <a:chExt cx="781500" cy="383850"/>
            </a:xfrm>
          </p:grpSpPr>
          <p:sp>
            <p:nvSpPr>
              <p:cNvPr id="1352" name="Google Shape;1352;p28"/>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80"/>
        <p:cNvGrpSpPr/>
        <p:nvPr/>
      </p:nvGrpSpPr>
      <p:grpSpPr>
        <a:xfrm>
          <a:off x="0" y="0"/>
          <a:ext cx="0" cy="0"/>
          <a:chOff x="0" y="0"/>
          <a:chExt cx="0" cy="0"/>
        </a:xfrm>
      </p:grpSpPr>
      <p:grpSp>
        <p:nvGrpSpPr>
          <p:cNvPr id="1381" name="Google Shape;1381;p29"/>
          <p:cNvGrpSpPr/>
          <p:nvPr/>
        </p:nvGrpSpPr>
        <p:grpSpPr>
          <a:xfrm>
            <a:off x="0" y="272075"/>
            <a:ext cx="9157000" cy="4636825"/>
            <a:chOff x="0" y="272075"/>
            <a:chExt cx="9157000" cy="4636825"/>
          </a:xfrm>
        </p:grpSpPr>
        <p:cxnSp>
          <p:nvCxnSpPr>
            <p:cNvPr id="1382" name="Google Shape;1382;p29"/>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383" name="Google Shape;1383;p29"/>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grpSp>
      <p:grpSp>
        <p:nvGrpSpPr>
          <p:cNvPr id="1384" name="Google Shape;1384;p29"/>
          <p:cNvGrpSpPr/>
          <p:nvPr/>
        </p:nvGrpSpPr>
        <p:grpSpPr>
          <a:xfrm flipH="1">
            <a:off x="8250460" y="1023590"/>
            <a:ext cx="659820" cy="324085"/>
            <a:chOff x="754400" y="596000"/>
            <a:chExt cx="781500" cy="383850"/>
          </a:xfrm>
        </p:grpSpPr>
        <p:sp>
          <p:nvSpPr>
            <p:cNvPr id="1385" name="Google Shape;1385;p29"/>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9"/>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9"/>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9"/>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9"/>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9"/>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9"/>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9"/>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9"/>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9"/>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9"/>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9"/>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9"/>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9"/>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9"/>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9"/>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9"/>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9"/>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9"/>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9"/>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9"/>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9"/>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9"/>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9"/>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9"/>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9"/>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9"/>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9"/>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29"/>
          <p:cNvGrpSpPr/>
          <p:nvPr/>
        </p:nvGrpSpPr>
        <p:grpSpPr>
          <a:xfrm>
            <a:off x="-806100" y="960734"/>
            <a:ext cx="9750400" cy="4132316"/>
            <a:chOff x="-806100" y="960734"/>
            <a:chExt cx="9750400" cy="4132316"/>
          </a:xfrm>
        </p:grpSpPr>
        <p:sp>
          <p:nvSpPr>
            <p:cNvPr id="1414" name="Google Shape;1414;p29"/>
            <p:cNvSpPr/>
            <p:nvPr/>
          </p:nvSpPr>
          <p:spPr>
            <a:xfrm>
              <a:off x="8593900" y="4742650"/>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9"/>
            <p:cNvSpPr/>
            <p:nvPr/>
          </p:nvSpPr>
          <p:spPr>
            <a:xfrm flipH="1">
              <a:off x="-806100" y="960734"/>
              <a:ext cx="1590600" cy="15906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1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0"/>
        <p:cNvGrpSpPr/>
        <p:nvPr/>
      </p:nvGrpSpPr>
      <p:grpSpPr>
        <a:xfrm>
          <a:off x="0" y="0"/>
          <a:ext cx="0" cy="0"/>
          <a:chOff x="0" y="0"/>
          <a:chExt cx="0" cy="0"/>
        </a:xfrm>
      </p:grpSpPr>
      <p:sp>
        <p:nvSpPr>
          <p:cNvPr id="151" name="Google Shape;15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2" name="Google Shape;152;p4"/>
          <p:cNvSpPr txBox="1">
            <a:spLocks noGrp="1"/>
          </p:cNvSpPr>
          <p:nvPr>
            <p:ph type="body" idx="1"/>
          </p:nvPr>
        </p:nvSpPr>
        <p:spPr>
          <a:xfrm>
            <a:off x="720000" y="1063351"/>
            <a:ext cx="7704000" cy="327300"/>
          </a:xfrm>
          <a:prstGeom prst="rect">
            <a:avLst/>
          </a:prstGeom>
        </p:spPr>
        <p:txBody>
          <a:bodyPr spcFirstLastPara="1" wrap="square" lIns="91425" tIns="91425" rIns="91425" bIns="91425" anchor="t" anchorCtr="0">
            <a:noAutofit/>
          </a:bodyPr>
          <a:lstStyle>
            <a:lvl1pPr marL="457200" lvl="0" indent="-304800" algn="ctr" rtl="0">
              <a:spcBef>
                <a:spcPts val="0"/>
              </a:spcBef>
              <a:spcAft>
                <a:spcPts val="0"/>
              </a:spcAft>
              <a:buSzPts val="1200"/>
              <a:buFont typeface="Nunito Light"/>
              <a:buChar char="●"/>
              <a:defRPr/>
            </a:lvl1pPr>
            <a:lvl2pPr marL="914400" lvl="1" indent="-304800" algn="ctr" rtl="0">
              <a:lnSpc>
                <a:spcPct val="100000"/>
              </a:lnSpc>
              <a:spcBef>
                <a:spcPts val="0"/>
              </a:spcBef>
              <a:spcAft>
                <a:spcPts val="0"/>
              </a:spcAft>
              <a:buSzPts val="1200"/>
              <a:buFont typeface="Nunito Light"/>
              <a:buChar char="○"/>
              <a:defRPr/>
            </a:lvl2pPr>
            <a:lvl3pPr marL="1371600" lvl="2" indent="-304800" algn="ctr" rtl="0">
              <a:lnSpc>
                <a:spcPct val="100000"/>
              </a:lnSpc>
              <a:spcBef>
                <a:spcPts val="0"/>
              </a:spcBef>
              <a:spcAft>
                <a:spcPts val="0"/>
              </a:spcAft>
              <a:buSzPts val="1200"/>
              <a:buFont typeface="Nunito Light"/>
              <a:buChar char="■"/>
              <a:defRPr/>
            </a:lvl3pPr>
            <a:lvl4pPr marL="1828800" lvl="3" indent="-304800" algn="ctr" rtl="0">
              <a:lnSpc>
                <a:spcPct val="100000"/>
              </a:lnSpc>
              <a:spcBef>
                <a:spcPts val="0"/>
              </a:spcBef>
              <a:spcAft>
                <a:spcPts val="0"/>
              </a:spcAft>
              <a:buSzPts val="1200"/>
              <a:buFont typeface="Nunito Light"/>
              <a:buChar char="●"/>
              <a:defRPr/>
            </a:lvl4pPr>
            <a:lvl5pPr marL="2286000" lvl="4" indent="-304800" algn="ctr" rtl="0">
              <a:lnSpc>
                <a:spcPct val="100000"/>
              </a:lnSpc>
              <a:spcBef>
                <a:spcPts val="0"/>
              </a:spcBef>
              <a:spcAft>
                <a:spcPts val="0"/>
              </a:spcAft>
              <a:buSzPts val="1200"/>
              <a:buFont typeface="Nunito Light"/>
              <a:buChar char="○"/>
              <a:defRPr/>
            </a:lvl5pPr>
            <a:lvl6pPr marL="2743200" lvl="5" indent="-304800" algn="ctr" rtl="0">
              <a:lnSpc>
                <a:spcPct val="100000"/>
              </a:lnSpc>
              <a:spcBef>
                <a:spcPts val="0"/>
              </a:spcBef>
              <a:spcAft>
                <a:spcPts val="0"/>
              </a:spcAft>
              <a:buSzPts val="1200"/>
              <a:buFont typeface="Nunito Light"/>
              <a:buChar char="■"/>
              <a:defRPr/>
            </a:lvl6pPr>
            <a:lvl7pPr marL="3200400" lvl="6" indent="-304800" algn="ctr" rtl="0">
              <a:lnSpc>
                <a:spcPct val="100000"/>
              </a:lnSpc>
              <a:spcBef>
                <a:spcPts val="0"/>
              </a:spcBef>
              <a:spcAft>
                <a:spcPts val="0"/>
              </a:spcAft>
              <a:buSzPts val="1200"/>
              <a:buFont typeface="Nunito Light"/>
              <a:buChar char="●"/>
              <a:defRPr/>
            </a:lvl7pPr>
            <a:lvl8pPr marL="3657600" lvl="7" indent="-304800" algn="ctr" rtl="0">
              <a:lnSpc>
                <a:spcPct val="100000"/>
              </a:lnSpc>
              <a:spcBef>
                <a:spcPts val="0"/>
              </a:spcBef>
              <a:spcAft>
                <a:spcPts val="0"/>
              </a:spcAft>
              <a:buSzPts val="1200"/>
              <a:buFont typeface="Nunito Light"/>
              <a:buChar char="○"/>
              <a:defRPr/>
            </a:lvl8pPr>
            <a:lvl9pPr marL="4114800" lvl="8" indent="-304800" algn="ctr" rtl="0">
              <a:lnSpc>
                <a:spcPct val="100000"/>
              </a:lnSpc>
              <a:spcBef>
                <a:spcPts val="0"/>
              </a:spcBef>
              <a:spcAft>
                <a:spcPts val="0"/>
              </a:spcAft>
              <a:buSzPts val="1200"/>
              <a:buFont typeface="Nunito Light"/>
              <a:buChar char="■"/>
              <a:defRPr/>
            </a:lvl9pPr>
          </a:lstStyle>
          <a:p>
            <a:endParaRPr/>
          </a:p>
        </p:txBody>
      </p:sp>
      <p:sp>
        <p:nvSpPr>
          <p:cNvPr id="153" name="Google Shape;153;p4"/>
          <p:cNvSpPr/>
          <p:nvPr/>
        </p:nvSpPr>
        <p:spPr>
          <a:xfrm rot="-5400000">
            <a:off x="459425" y="-488871"/>
            <a:ext cx="964800" cy="964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 name="Google Shape;154;p4"/>
          <p:cNvGrpSpPr/>
          <p:nvPr/>
        </p:nvGrpSpPr>
        <p:grpSpPr>
          <a:xfrm>
            <a:off x="272075" y="-1950"/>
            <a:ext cx="8884925" cy="5154000"/>
            <a:chOff x="272075" y="-1950"/>
            <a:chExt cx="8884925" cy="5154000"/>
          </a:xfrm>
        </p:grpSpPr>
        <p:cxnSp>
          <p:nvCxnSpPr>
            <p:cNvPr id="155" name="Google Shape;155;p4"/>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56" name="Google Shape;156;p4"/>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sp>
        <p:nvSpPr>
          <p:cNvPr id="157" name="Google Shape;157;p4"/>
          <p:cNvSpPr/>
          <p:nvPr/>
        </p:nvSpPr>
        <p:spPr>
          <a:xfrm rot="-5400000" flipH="1">
            <a:off x="703150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20"/>
        <p:cNvGrpSpPr/>
        <p:nvPr/>
      </p:nvGrpSpPr>
      <p:grpSpPr>
        <a:xfrm>
          <a:off x="0" y="0"/>
          <a:ext cx="0" cy="0"/>
          <a:chOff x="0" y="0"/>
          <a:chExt cx="0" cy="0"/>
        </a:xfrm>
      </p:grpSpPr>
      <p:sp>
        <p:nvSpPr>
          <p:cNvPr id="1421" name="Google Shape;1421;p3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8"/>
        <p:cNvGrpSpPr/>
        <p:nvPr/>
      </p:nvGrpSpPr>
      <p:grpSpPr>
        <a:xfrm>
          <a:off x="0" y="0"/>
          <a:ext cx="0" cy="0"/>
          <a:chOff x="0" y="0"/>
          <a:chExt cx="0" cy="0"/>
        </a:xfrm>
      </p:grpSpPr>
      <p:sp>
        <p:nvSpPr>
          <p:cNvPr id="159" name="Google Shape;15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0" name="Google Shape;160;p5"/>
          <p:cNvSpPr txBox="1">
            <a:spLocks noGrp="1"/>
          </p:cNvSpPr>
          <p:nvPr>
            <p:ph type="subTitle" idx="1"/>
          </p:nvPr>
        </p:nvSpPr>
        <p:spPr>
          <a:xfrm>
            <a:off x="5055284"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1" name="Google Shape;161;p5"/>
          <p:cNvSpPr txBox="1">
            <a:spLocks noGrp="1"/>
          </p:cNvSpPr>
          <p:nvPr>
            <p:ph type="subTitle" idx="2"/>
          </p:nvPr>
        </p:nvSpPr>
        <p:spPr>
          <a:xfrm>
            <a:off x="1583300"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2" name="Google Shape;162;p5"/>
          <p:cNvSpPr txBox="1">
            <a:spLocks noGrp="1"/>
          </p:cNvSpPr>
          <p:nvPr>
            <p:ph type="subTitle" idx="3"/>
          </p:nvPr>
        </p:nvSpPr>
        <p:spPr>
          <a:xfrm>
            <a:off x="5055275" y="3276525"/>
            <a:ext cx="2505600" cy="418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163" name="Google Shape;163;p5"/>
          <p:cNvSpPr txBox="1">
            <a:spLocks noGrp="1"/>
          </p:cNvSpPr>
          <p:nvPr>
            <p:ph type="subTitle" idx="4"/>
          </p:nvPr>
        </p:nvSpPr>
        <p:spPr>
          <a:xfrm>
            <a:off x="1583075" y="3276525"/>
            <a:ext cx="2505600" cy="418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grpSp>
        <p:nvGrpSpPr>
          <p:cNvPr id="164" name="Google Shape;164;p5"/>
          <p:cNvGrpSpPr/>
          <p:nvPr/>
        </p:nvGrpSpPr>
        <p:grpSpPr>
          <a:xfrm flipH="1">
            <a:off x="-13000" y="272075"/>
            <a:ext cx="9157000" cy="4636825"/>
            <a:chOff x="0" y="272075"/>
            <a:chExt cx="9157000" cy="4636825"/>
          </a:xfrm>
        </p:grpSpPr>
        <p:cxnSp>
          <p:nvCxnSpPr>
            <p:cNvPr id="165" name="Google Shape;165;p5"/>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66" name="Google Shape;166;p5"/>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grpSp>
      <p:sp>
        <p:nvSpPr>
          <p:cNvPr id="167" name="Google Shape;167;p5"/>
          <p:cNvSpPr/>
          <p:nvPr/>
        </p:nvSpPr>
        <p:spPr>
          <a:xfrm flipH="1">
            <a:off x="8705350" y="94625"/>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5"/>
          <p:cNvGrpSpPr/>
          <p:nvPr/>
        </p:nvGrpSpPr>
        <p:grpSpPr>
          <a:xfrm>
            <a:off x="-76200" y="-228625"/>
            <a:ext cx="9220200" cy="5376725"/>
            <a:chOff x="-76200" y="-228625"/>
            <a:chExt cx="9220200" cy="5376725"/>
          </a:xfrm>
        </p:grpSpPr>
        <p:sp>
          <p:nvSpPr>
            <p:cNvPr id="169" name="Google Shape;169;p5"/>
            <p:cNvSpPr/>
            <p:nvPr/>
          </p:nvSpPr>
          <p:spPr>
            <a:xfrm rot="10800000" flipH="1">
              <a:off x="-76200" y="-2286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flipH="1">
              <a:off x="6793500" y="4724800"/>
              <a:ext cx="2350500" cy="4233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5"/>
          <p:cNvGrpSpPr/>
          <p:nvPr/>
        </p:nvGrpSpPr>
        <p:grpSpPr>
          <a:xfrm flipH="1">
            <a:off x="233985" y="68652"/>
            <a:ext cx="659820" cy="324085"/>
            <a:chOff x="754400" y="596000"/>
            <a:chExt cx="781500" cy="383850"/>
          </a:xfrm>
        </p:grpSpPr>
        <p:sp>
          <p:nvSpPr>
            <p:cNvPr id="172" name="Google Shape;172;p5"/>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0"/>
        <p:cNvGrpSpPr/>
        <p:nvPr/>
      </p:nvGrpSpPr>
      <p:grpSpPr>
        <a:xfrm>
          <a:off x="0" y="0"/>
          <a:ext cx="0" cy="0"/>
          <a:chOff x="0" y="0"/>
          <a:chExt cx="0" cy="0"/>
        </a:xfrm>
      </p:grpSpPr>
      <p:sp>
        <p:nvSpPr>
          <p:cNvPr id="201" name="Google Shape;20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2" name="Google Shape;202;p6"/>
          <p:cNvGrpSpPr/>
          <p:nvPr/>
        </p:nvGrpSpPr>
        <p:grpSpPr>
          <a:xfrm>
            <a:off x="0" y="272075"/>
            <a:ext cx="9157000" cy="4636825"/>
            <a:chOff x="0" y="272075"/>
            <a:chExt cx="9157000" cy="4636825"/>
          </a:xfrm>
        </p:grpSpPr>
        <p:cxnSp>
          <p:nvCxnSpPr>
            <p:cNvPr id="203" name="Google Shape;203;p6"/>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204" name="Google Shape;204;p6"/>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grpSp>
      <p:sp>
        <p:nvSpPr>
          <p:cNvPr id="205" name="Google Shape;205;p6"/>
          <p:cNvSpPr/>
          <p:nvPr/>
        </p:nvSpPr>
        <p:spPr>
          <a:xfrm>
            <a:off x="88250" y="94625"/>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6"/>
          <p:cNvGrpSpPr/>
          <p:nvPr/>
        </p:nvGrpSpPr>
        <p:grpSpPr>
          <a:xfrm flipH="1">
            <a:off x="0" y="-228625"/>
            <a:ext cx="9220200" cy="5376725"/>
            <a:chOff x="-76200" y="-228625"/>
            <a:chExt cx="9220200" cy="5376725"/>
          </a:xfrm>
        </p:grpSpPr>
        <p:sp>
          <p:nvSpPr>
            <p:cNvPr id="207" name="Google Shape;207;p6"/>
            <p:cNvSpPr/>
            <p:nvPr/>
          </p:nvSpPr>
          <p:spPr>
            <a:xfrm rot="10800000" flipH="1">
              <a:off x="-76200" y="-2286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flipH="1">
              <a:off x="6793500" y="4724800"/>
              <a:ext cx="2350500" cy="4233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6"/>
          <p:cNvGrpSpPr/>
          <p:nvPr/>
        </p:nvGrpSpPr>
        <p:grpSpPr>
          <a:xfrm>
            <a:off x="8250195" y="68652"/>
            <a:ext cx="659820" cy="324085"/>
            <a:chOff x="754400" y="596000"/>
            <a:chExt cx="781500" cy="383850"/>
          </a:xfrm>
        </p:grpSpPr>
        <p:sp>
          <p:nvSpPr>
            <p:cNvPr id="210" name="Google Shape;210;p6"/>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38"/>
        <p:cNvGrpSpPr/>
        <p:nvPr/>
      </p:nvGrpSpPr>
      <p:grpSpPr>
        <a:xfrm>
          <a:off x="0" y="0"/>
          <a:ext cx="0" cy="0"/>
          <a:chOff x="0" y="0"/>
          <a:chExt cx="0" cy="0"/>
        </a:xfrm>
      </p:grpSpPr>
      <p:sp>
        <p:nvSpPr>
          <p:cNvPr id="239" name="Google Shape;239;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0" name="Google Shape;240;p7"/>
          <p:cNvSpPr txBox="1">
            <a:spLocks noGrp="1"/>
          </p:cNvSpPr>
          <p:nvPr>
            <p:ph type="subTitle" idx="1"/>
          </p:nvPr>
        </p:nvSpPr>
        <p:spPr>
          <a:xfrm>
            <a:off x="1037050" y="1789700"/>
            <a:ext cx="38883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grpSp>
        <p:nvGrpSpPr>
          <p:cNvPr id="241" name="Google Shape;241;p7"/>
          <p:cNvGrpSpPr/>
          <p:nvPr/>
        </p:nvGrpSpPr>
        <p:grpSpPr>
          <a:xfrm flipH="1">
            <a:off x="0" y="4375"/>
            <a:ext cx="8884925" cy="5154000"/>
            <a:chOff x="272075" y="-1950"/>
            <a:chExt cx="8884925" cy="5154000"/>
          </a:xfrm>
        </p:grpSpPr>
        <p:cxnSp>
          <p:nvCxnSpPr>
            <p:cNvPr id="242" name="Google Shape;242;p7"/>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243" name="Google Shape;243;p7"/>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sp>
        <p:nvSpPr>
          <p:cNvPr id="244" name="Google Shape;244;p7"/>
          <p:cNvSpPr/>
          <p:nvPr/>
        </p:nvSpPr>
        <p:spPr>
          <a:xfrm rot="5400000">
            <a:off x="-169875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7"/>
          <p:cNvGrpSpPr/>
          <p:nvPr/>
        </p:nvGrpSpPr>
        <p:grpSpPr>
          <a:xfrm flipH="1">
            <a:off x="8037760" y="4360577"/>
            <a:ext cx="659820" cy="324085"/>
            <a:chOff x="754400" y="596000"/>
            <a:chExt cx="781500" cy="383850"/>
          </a:xfrm>
        </p:grpSpPr>
        <p:sp>
          <p:nvSpPr>
            <p:cNvPr id="246" name="Google Shape;246;p7"/>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7"/>
          <p:cNvGrpSpPr/>
          <p:nvPr/>
        </p:nvGrpSpPr>
        <p:grpSpPr>
          <a:xfrm>
            <a:off x="820825" y="-563875"/>
            <a:ext cx="7216925" cy="6190554"/>
            <a:chOff x="820825" y="-563875"/>
            <a:chExt cx="7216925" cy="6190554"/>
          </a:xfrm>
        </p:grpSpPr>
        <p:sp>
          <p:nvSpPr>
            <p:cNvPr id="275" name="Google Shape;275;p7"/>
            <p:cNvSpPr/>
            <p:nvPr/>
          </p:nvSpPr>
          <p:spPr>
            <a:xfrm rot="-5400000" flipH="1">
              <a:off x="7072950" y="4661879"/>
              <a:ext cx="964800" cy="964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5400000" flipH="1">
              <a:off x="820825" y="-563875"/>
              <a:ext cx="1008900" cy="10089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7"/>
        <p:cNvGrpSpPr/>
        <p:nvPr/>
      </p:nvGrpSpPr>
      <p:grpSpPr>
        <a:xfrm>
          <a:off x="0" y="0"/>
          <a:ext cx="0" cy="0"/>
          <a:chOff x="0" y="0"/>
          <a:chExt cx="0" cy="0"/>
        </a:xfrm>
      </p:grpSpPr>
      <p:sp>
        <p:nvSpPr>
          <p:cNvPr id="278" name="Google Shape;278;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Font typeface="Montserrat ExtraBold"/>
              <a:buNone/>
              <a:defRPr sz="7200" b="0">
                <a:latin typeface="Montserrat ExtraBold"/>
                <a:ea typeface="Montserrat ExtraBold"/>
                <a:cs typeface="Montserrat ExtraBold"/>
                <a:sym typeface="Montserrat ExtraBold"/>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79" name="Google Shape;279;p8"/>
          <p:cNvGrpSpPr/>
          <p:nvPr/>
        </p:nvGrpSpPr>
        <p:grpSpPr>
          <a:xfrm>
            <a:off x="259075" y="4375"/>
            <a:ext cx="8884925" cy="5154000"/>
            <a:chOff x="272075" y="-1950"/>
            <a:chExt cx="8884925" cy="5154000"/>
          </a:xfrm>
        </p:grpSpPr>
        <p:cxnSp>
          <p:nvCxnSpPr>
            <p:cNvPr id="280" name="Google Shape;280;p8"/>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281" name="Google Shape;281;p8"/>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282" name="Google Shape;282;p8"/>
          <p:cNvGrpSpPr/>
          <p:nvPr/>
        </p:nvGrpSpPr>
        <p:grpSpPr>
          <a:xfrm flipH="1">
            <a:off x="0" y="-25"/>
            <a:ext cx="9144000" cy="3810625"/>
            <a:chOff x="0" y="-25"/>
            <a:chExt cx="9144000" cy="3810625"/>
          </a:xfrm>
        </p:grpSpPr>
        <p:sp>
          <p:nvSpPr>
            <p:cNvPr id="283" name="Google Shape;283;p8"/>
            <p:cNvSpPr/>
            <p:nvPr/>
          </p:nvSpPr>
          <p:spPr>
            <a:xfrm rot="10800000">
              <a:off x="6341700" y="-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rot="5400000">
              <a:off x="-169875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8"/>
          <p:cNvGrpSpPr/>
          <p:nvPr/>
        </p:nvGrpSpPr>
        <p:grpSpPr>
          <a:xfrm flipH="1">
            <a:off x="1106250" y="-666426"/>
            <a:ext cx="7544675" cy="6293105"/>
            <a:chOff x="493075" y="-666426"/>
            <a:chExt cx="7544675" cy="6293105"/>
          </a:xfrm>
        </p:grpSpPr>
        <p:sp>
          <p:nvSpPr>
            <p:cNvPr id="286" name="Google Shape;286;p8"/>
            <p:cNvSpPr/>
            <p:nvPr/>
          </p:nvSpPr>
          <p:spPr>
            <a:xfrm rot="-5400000" flipH="1">
              <a:off x="7072950" y="4661879"/>
              <a:ext cx="964800" cy="964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rot="5400000" flipH="1">
              <a:off x="493075" y="-666426"/>
              <a:ext cx="1312800" cy="1312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8"/>
          <p:cNvGrpSpPr/>
          <p:nvPr/>
        </p:nvGrpSpPr>
        <p:grpSpPr>
          <a:xfrm>
            <a:off x="446420" y="2318090"/>
            <a:ext cx="8491295" cy="2366572"/>
            <a:chOff x="446420" y="2318090"/>
            <a:chExt cx="8491295" cy="2366572"/>
          </a:xfrm>
        </p:grpSpPr>
        <p:grpSp>
          <p:nvGrpSpPr>
            <p:cNvPr id="289" name="Google Shape;289;p8"/>
            <p:cNvGrpSpPr/>
            <p:nvPr/>
          </p:nvGrpSpPr>
          <p:grpSpPr>
            <a:xfrm>
              <a:off x="446420" y="4360577"/>
              <a:ext cx="659820" cy="324085"/>
              <a:chOff x="754400" y="596000"/>
              <a:chExt cx="781500" cy="383850"/>
            </a:xfrm>
          </p:grpSpPr>
          <p:sp>
            <p:nvSpPr>
              <p:cNvPr id="290" name="Google Shape;290;p8"/>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8"/>
            <p:cNvGrpSpPr/>
            <p:nvPr/>
          </p:nvGrpSpPr>
          <p:grpSpPr>
            <a:xfrm>
              <a:off x="8277895" y="2318090"/>
              <a:ext cx="659820" cy="324085"/>
              <a:chOff x="754400" y="596000"/>
              <a:chExt cx="781500" cy="383850"/>
            </a:xfrm>
          </p:grpSpPr>
          <p:sp>
            <p:nvSpPr>
              <p:cNvPr id="319" name="Google Shape;319;p8"/>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8"/>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7"/>
        <p:cNvGrpSpPr/>
        <p:nvPr/>
      </p:nvGrpSpPr>
      <p:grpSpPr>
        <a:xfrm>
          <a:off x="0" y="0"/>
          <a:ext cx="0" cy="0"/>
          <a:chOff x="0" y="0"/>
          <a:chExt cx="0" cy="0"/>
        </a:xfrm>
      </p:grpSpPr>
      <p:sp>
        <p:nvSpPr>
          <p:cNvPr id="348" name="Google Shape;348;p9"/>
          <p:cNvSpPr txBox="1">
            <a:spLocks noGrp="1"/>
          </p:cNvSpPr>
          <p:nvPr>
            <p:ph type="title"/>
          </p:nvPr>
        </p:nvSpPr>
        <p:spPr>
          <a:xfrm>
            <a:off x="2135550" y="1499000"/>
            <a:ext cx="4872900" cy="117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8000"/>
              <a:buFont typeface="Montserrat ExtraBold"/>
              <a:buNone/>
              <a:defRPr sz="8000" b="0">
                <a:latin typeface="Montserrat ExtraBold"/>
                <a:ea typeface="Montserrat ExtraBold"/>
                <a:cs typeface="Montserrat ExtraBold"/>
                <a:sym typeface="Montserrat ExtraBold"/>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49" name="Google Shape;349;p9"/>
          <p:cNvSpPr txBox="1">
            <a:spLocks noGrp="1"/>
          </p:cNvSpPr>
          <p:nvPr>
            <p:ph type="subTitle" idx="1"/>
          </p:nvPr>
        </p:nvSpPr>
        <p:spPr>
          <a:xfrm>
            <a:off x="2135550" y="28487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50" name="Google Shape;350;p9"/>
          <p:cNvGrpSpPr/>
          <p:nvPr/>
        </p:nvGrpSpPr>
        <p:grpSpPr>
          <a:xfrm flipH="1">
            <a:off x="0" y="4375"/>
            <a:ext cx="8884925" cy="5154000"/>
            <a:chOff x="272075" y="-1950"/>
            <a:chExt cx="8884925" cy="5154000"/>
          </a:xfrm>
        </p:grpSpPr>
        <p:cxnSp>
          <p:nvCxnSpPr>
            <p:cNvPr id="351" name="Google Shape;351;p9"/>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352" name="Google Shape;352;p9"/>
            <p:cNvCxnSpPr/>
            <p:nvPr/>
          </p:nvCxnSpPr>
          <p:spPr>
            <a:xfrm rot="10800000">
              <a:off x="272075" y="-1950"/>
              <a:ext cx="0" cy="5154000"/>
            </a:xfrm>
            <a:prstGeom prst="straightConnector1">
              <a:avLst/>
            </a:prstGeom>
            <a:noFill/>
            <a:ln w="9525" cap="flat" cmpd="sng">
              <a:solidFill>
                <a:schemeClr val="dk1"/>
              </a:solidFill>
              <a:prstDash val="solid"/>
              <a:round/>
              <a:headEnd type="none" w="med" len="med"/>
              <a:tailEnd type="none" w="med" len="med"/>
            </a:ln>
          </p:spPr>
        </p:cxnSp>
      </p:grpSp>
      <p:grpSp>
        <p:nvGrpSpPr>
          <p:cNvPr id="353" name="Google Shape;353;p9"/>
          <p:cNvGrpSpPr/>
          <p:nvPr/>
        </p:nvGrpSpPr>
        <p:grpSpPr>
          <a:xfrm>
            <a:off x="0" y="-25"/>
            <a:ext cx="9144000" cy="3810625"/>
            <a:chOff x="0" y="-25"/>
            <a:chExt cx="9144000" cy="3810625"/>
          </a:xfrm>
        </p:grpSpPr>
        <p:sp>
          <p:nvSpPr>
            <p:cNvPr id="354" name="Google Shape;354;p9"/>
            <p:cNvSpPr/>
            <p:nvPr/>
          </p:nvSpPr>
          <p:spPr>
            <a:xfrm rot="10800000">
              <a:off x="6341700" y="-25"/>
              <a:ext cx="2802300" cy="544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rot="5400000">
              <a:off x="-1698750" y="1698750"/>
              <a:ext cx="3810600" cy="4131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9"/>
          <p:cNvGrpSpPr/>
          <p:nvPr/>
        </p:nvGrpSpPr>
        <p:grpSpPr>
          <a:xfrm flipH="1">
            <a:off x="8037760" y="4360577"/>
            <a:ext cx="659820" cy="324085"/>
            <a:chOff x="754400" y="596000"/>
            <a:chExt cx="781500" cy="383850"/>
          </a:xfrm>
        </p:grpSpPr>
        <p:sp>
          <p:nvSpPr>
            <p:cNvPr id="357" name="Google Shape;357;p9"/>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9"/>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9"/>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9"/>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9"/>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9"/>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9"/>
          <p:cNvGrpSpPr/>
          <p:nvPr/>
        </p:nvGrpSpPr>
        <p:grpSpPr>
          <a:xfrm>
            <a:off x="493075" y="-666426"/>
            <a:ext cx="7544675" cy="6293105"/>
            <a:chOff x="493075" y="-666426"/>
            <a:chExt cx="7544675" cy="6293105"/>
          </a:xfrm>
        </p:grpSpPr>
        <p:sp>
          <p:nvSpPr>
            <p:cNvPr id="386" name="Google Shape;386;p9"/>
            <p:cNvSpPr/>
            <p:nvPr/>
          </p:nvSpPr>
          <p:spPr>
            <a:xfrm rot="-5400000" flipH="1">
              <a:off x="7072950" y="4661879"/>
              <a:ext cx="964800" cy="964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9"/>
            <p:cNvSpPr/>
            <p:nvPr/>
          </p:nvSpPr>
          <p:spPr>
            <a:xfrm rot="5400000" flipH="1">
              <a:off x="493075" y="-666426"/>
              <a:ext cx="1312800" cy="13128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8"/>
        <p:cNvGrpSpPr/>
        <p:nvPr/>
      </p:nvGrpSpPr>
      <p:grpSpPr>
        <a:xfrm>
          <a:off x="0" y="0"/>
          <a:ext cx="0" cy="0"/>
          <a:chOff x="0" y="0"/>
          <a:chExt cx="0" cy="0"/>
        </a:xfrm>
      </p:grpSpPr>
      <p:sp>
        <p:nvSpPr>
          <p:cNvPr id="389" name="Google Shape;389;p10"/>
          <p:cNvSpPr>
            <a:spLocks noGrp="1"/>
          </p:cNvSpPr>
          <p:nvPr>
            <p:ph type="pic" idx="2"/>
          </p:nvPr>
        </p:nvSpPr>
        <p:spPr>
          <a:xfrm>
            <a:off x="0" y="0"/>
            <a:ext cx="9144000" cy="5143500"/>
          </a:xfrm>
          <a:prstGeom prst="rect">
            <a:avLst/>
          </a:prstGeom>
          <a:noFill/>
          <a:ln>
            <a:noFill/>
          </a:ln>
        </p:spPr>
      </p:sp>
      <p:sp>
        <p:nvSpPr>
          <p:cNvPr id="390" name="Google Shape;390;p10"/>
          <p:cNvSpPr txBox="1">
            <a:spLocks noGrp="1"/>
          </p:cNvSpPr>
          <p:nvPr>
            <p:ph type="title"/>
          </p:nvPr>
        </p:nvSpPr>
        <p:spPr>
          <a:xfrm>
            <a:off x="1251000" y="4014450"/>
            <a:ext cx="6642000" cy="442200"/>
          </a:xfrm>
          <a:prstGeom prst="rect">
            <a:avLst/>
          </a:prstGeom>
          <a:solidFill>
            <a:schemeClr val="dk1"/>
          </a:solidFill>
          <a:ln w="1143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3500"/>
              <a:buNone/>
              <a:defRPr>
                <a:solidFill>
                  <a:schemeClr val="lt1"/>
                </a:solidFill>
              </a:defRPr>
            </a:lvl2pPr>
            <a:lvl3pPr lvl="2" algn="ctr" rtl="0">
              <a:spcBef>
                <a:spcPts val="0"/>
              </a:spcBef>
              <a:spcAft>
                <a:spcPts val="0"/>
              </a:spcAft>
              <a:buClr>
                <a:schemeClr val="lt1"/>
              </a:buClr>
              <a:buSzPts val="3500"/>
              <a:buNone/>
              <a:defRPr>
                <a:solidFill>
                  <a:schemeClr val="lt1"/>
                </a:solidFill>
              </a:defRPr>
            </a:lvl3pPr>
            <a:lvl4pPr lvl="3" algn="ctr" rtl="0">
              <a:spcBef>
                <a:spcPts val="0"/>
              </a:spcBef>
              <a:spcAft>
                <a:spcPts val="0"/>
              </a:spcAft>
              <a:buClr>
                <a:schemeClr val="lt1"/>
              </a:buClr>
              <a:buSzPts val="3500"/>
              <a:buNone/>
              <a:defRPr>
                <a:solidFill>
                  <a:schemeClr val="lt1"/>
                </a:solidFill>
              </a:defRPr>
            </a:lvl4pPr>
            <a:lvl5pPr lvl="4" algn="ctr" rtl="0">
              <a:spcBef>
                <a:spcPts val="0"/>
              </a:spcBef>
              <a:spcAft>
                <a:spcPts val="0"/>
              </a:spcAft>
              <a:buClr>
                <a:schemeClr val="lt1"/>
              </a:buClr>
              <a:buSzPts val="3500"/>
              <a:buNone/>
              <a:defRPr>
                <a:solidFill>
                  <a:schemeClr val="lt1"/>
                </a:solidFill>
              </a:defRPr>
            </a:lvl5pPr>
            <a:lvl6pPr lvl="5" algn="ctr" rtl="0">
              <a:spcBef>
                <a:spcPts val="0"/>
              </a:spcBef>
              <a:spcAft>
                <a:spcPts val="0"/>
              </a:spcAft>
              <a:buClr>
                <a:schemeClr val="lt1"/>
              </a:buClr>
              <a:buSzPts val="3500"/>
              <a:buNone/>
              <a:defRPr>
                <a:solidFill>
                  <a:schemeClr val="lt1"/>
                </a:solidFill>
              </a:defRPr>
            </a:lvl6pPr>
            <a:lvl7pPr lvl="6" algn="ctr" rtl="0">
              <a:spcBef>
                <a:spcPts val="0"/>
              </a:spcBef>
              <a:spcAft>
                <a:spcPts val="0"/>
              </a:spcAft>
              <a:buClr>
                <a:schemeClr val="lt1"/>
              </a:buClr>
              <a:buSzPts val="3500"/>
              <a:buNone/>
              <a:defRPr>
                <a:solidFill>
                  <a:schemeClr val="lt1"/>
                </a:solidFill>
              </a:defRPr>
            </a:lvl7pPr>
            <a:lvl8pPr lvl="7" algn="ctr" rtl="0">
              <a:spcBef>
                <a:spcPts val="0"/>
              </a:spcBef>
              <a:spcAft>
                <a:spcPts val="0"/>
              </a:spcAft>
              <a:buClr>
                <a:schemeClr val="lt1"/>
              </a:buClr>
              <a:buSzPts val="3500"/>
              <a:buNone/>
              <a:defRPr>
                <a:solidFill>
                  <a:schemeClr val="lt1"/>
                </a:solidFill>
              </a:defRPr>
            </a:lvl8pPr>
            <a:lvl9pPr lvl="8" algn="ctr" rtl="0">
              <a:spcBef>
                <a:spcPts val="0"/>
              </a:spcBef>
              <a:spcAft>
                <a:spcPts val="0"/>
              </a:spcAft>
              <a:buClr>
                <a:schemeClr val="lt1"/>
              </a:buClr>
              <a:buSzPts val="35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1pPr>
            <a:lvl2pPr marL="914400" lvl="1" indent="-304800">
              <a:lnSpc>
                <a:spcPct val="100000"/>
              </a:lnSpc>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2pPr>
            <a:lvl3pPr marL="1371600" lvl="2" indent="-304800">
              <a:lnSpc>
                <a:spcPct val="100000"/>
              </a:lnSpc>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3pPr>
            <a:lvl4pPr marL="1828800" lvl="3" indent="-304800">
              <a:lnSpc>
                <a:spcPct val="100000"/>
              </a:lnSpc>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4pPr>
            <a:lvl5pPr marL="2286000" lvl="4" indent="-304800">
              <a:lnSpc>
                <a:spcPct val="100000"/>
              </a:lnSpc>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5pPr>
            <a:lvl6pPr marL="2743200" lvl="5" indent="-304800">
              <a:lnSpc>
                <a:spcPct val="100000"/>
              </a:lnSpc>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6pPr>
            <a:lvl7pPr marL="3200400" lvl="6" indent="-304800">
              <a:lnSpc>
                <a:spcPct val="100000"/>
              </a:lnSpc>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7pPr>
            <a:lvl8pPr marL="3657600" lvl="7" indent="-304800">
              <a:lnSpc>
                <a:spcPct val="100000"/>
              </a:lnSpc>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8pPr>
            <a:lvl9pPr marL="4114800" lvl="8" indent="-304800">
              <a:lnSpc>
                <a:spcPct val="100000"/>
              </a:lnSpc>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mc:AlternateContent xmlns:mc="http://schemas.openxmlformats.org/markup-compatibility/2006" xmlns:p14="http://schemas.microsoft.com/office/powerpoint/2010/main">
    <mc:Choice Requires="p14">
      <p:transition spd="slow">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16"/>
        <p:cNvGrpSpPr/>
        <p:nvPr/>
      </p:nvGrpSpPr>
      <p:grpSpPr>
        <a:xfrm>
          <a:off x="0" y="0"/>
          <a:ext cx="0" cy="0"/>
          <a:chOff x="0" y="0"/>
          <a:chExt cx="0" cy="0"/>
        </a:xfrm>
      </p:grpSpPr>
      <p:sp>
        <p:nvSpPr>
          <p:cNvPr id="1417" name="Google Shape;1417;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18" name="Google Shape;1418;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mc:AlternateContent xmlns:mc="http://schemas.openxmlformats.org/markup-compatibility/2006" xmlns:p14="http://schemas.microsoft.com/office/powerpoint/2010/main">
    <mc:Choice Requires="p14">
      <p:transition spd="slow">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2.xml"/><Relationship Id="rId7" Type="http://schemas.openxmlformats.org/officeDocument/2006/relationships/slide" Target="slide50.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7.xml"/><Relationship Id="rId11" Type="http://schemas.openxmlformats.org/officeDocument/2006/relationships/hyperlink" Target="http://bit.ly/30B07Gq" TargetMode="External"/><Relationship Id="rId5" Type="http://schemas.openxmlformats.org/officeDocument/2006/relationships/slide" Target="slide38.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9.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hyperlink" Target="https://docs.google.com/spreadsheets/d/1WoVGb4yKRlUNWp3w-xwbfJwwBWn-b3BaSWrizEgK_og/edit#gid=181671590"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9.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hyperlink" Target="https://docs.google.com/spreadsheets/d/1WoVGb4yKRlUNWp3w-xwbfJwwBWn-b3BaSWrizEgK_og/copy#gid=0"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14.jp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hyperlink" Target="https://docs.google.com/spreadsheets/d/1WoVGb4yKRlUNWp3w-xwbfJwwBWn-b3BaSWrizEgK_og/copy#gid=1695787613"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flat-design-minimalist-business-card-template_41781197.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8" Type="http://schemas.openxmlformats.org/officeDocument/2006/relationships/hyperlink" Target="https://www.freepik.com/free-photo/businesswoman-calling-with-her-smartphone_26260062.htm/?utm_source=slidesgo_template&amp;utm_medium=referral-link&amp;utm_campaign=sg_resources&amp;utm_content=freepik" TargetMode="External"/><Relationship Id="rId3" Type="http://schemas.openxmlformats.org/officeDocument/2006/relationships/hyperlink" Target="https://www.freepik.com/free-vector/flat-design-minimalist-business-card-template_41781197.htm/?utm_source=slidesgo_template&amp;utm_medium=referral-link&amp;utm_campaign=sg_resources&amp;utm_content=freepik" TargetMode="External"/><Relationship Id="rId7" Type="http://schemas.openxmlformats.org/officeDocument/2006/relationships/hyperlink" Target="https://www.freepik.com/free-photo/business-team-office_2309921.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hyperlink" Target="https://www.freepik.com/free-photo/young-business-people-office-working-with-tablet_21076024.htm/?utm_source=slidesgo_template&amp;utm_medium=referral-link&amp;utm_campaign=sg_resources&amp;utm_content=freepik" TargetMode="External"/><Relationship Id="rId5" Type="http://schemas.openxmlformats.org/officeDocument/2006/relationships/hyperlink" Target="https://www.freepik.com/free-photo/business-person-looking-finance-graphs_44138015.htm/?utm_source=slidesgo_template&amp;utm_medium=referral-link&amp;utm_campaign=sg_resources&amp;utm_content=freepik" TargetMode="External"/><Relationship Id="rId10" Type="http://schemas.openxmlformats.org/officeDocument/2006/relationships/hyperlink" Target="https://www.freepik.com/free-photo/happy-woman-talking-phone_5940300.htm/?utm_source=slidesgo_template&amp;utm_medium=referral-link&amp;utm_campaign=sg_resources&amp;utm_content=freepik" TargetMode="External"/><Relationship Id="rId4" Type="http://schemas.openxmlformats.org/officeDocument/2006/relationships/hyperlink" Target="https://www.freepik.com/free-photo/people-working-as-team-company_19534503.htm/?utm_source=slidesgo_template&amp;utm_medium=referral-link&amp;utm_campaign=sg_resources&amp;utm_content=freepik" TargetMode="External"/><Relationship Id="rId9" Type="http://schemas.openxmlformats.org/officeDocument/2006/relationships/hyperlink" Target="https://www.freepik.com/free-photo/man-black-suit-having-his-arms-crossed_6447109.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42.xml"/><Relationship Id="rId1" Type="http://schemas.openxmlformats.org/officeDocument/2006/relationships/slideLayout" Target="../slideLayouts/slideLayout30.xml"/><Relationship Id="rId4" Type="http://schemas.openxmlformats.org/officeDocument/2006/relationships/hyperlink" Target="https://fonts.google.com/specimen/Lexend"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0.png"/><Relationship Id="rId2" Type="http://schemas.openxmlformats.org/officeDocument/2006/relationships/notesSlide" Target="../notesSlides/notesSlide43.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image" Target="../media/image17.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29.xml"/><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hyperlink" Target="https://www.figma.com/community/file/1288950406949694215/weather-forecast-website-portfolio?searchSessionId=lrz6eqlj-3r9wywrvk12" TargetMode="Externa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5"/>
        <p:cNvGrpSpPr/>
        <p:nvPr/>
      </p:nvGrpSpPr>
      <p:grpSpPr>
        <a:xfrm>
          <a:off x="0" y="0"/>
          <a:ext cx="0" cy="0"/>
          <a:chOff x="0" y="0"/>
          <a:chExt cx="0" cy="0"/>
        </a:xfrm>
      </p:grpSpPr>
      <p:sp>
        <p:nvSpPr>
          <p:cNvPr id="1426" name="Google Shape;1426;p33"/>
          <p:cNvSpPr txBox="1">
            <a:spLocks noGrp="1"/>
          </p:cNvSpPr>
          <p:nvPr>
            <p:ph type="ctrTitle"/>
          </p:nvPr>
        </p:nvSpPr>
        <p:spPr>
          <a:xfrm>
            <a:off x="713225" y="1594487"/>
            <a:ext cx="7717500" cy="141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WEATHER FORECAST</a:t>
            </a:r>
            <a:endParaRPr dirty="0"/>
          </a:p>
          <a:p>
            <a:pPr marL="0" lvl="0" indent="0" algn="ctr" rtl="0">
              <a:spcBef>
                <a:spcPts val="0"/>
              </a:spcBef>
              <a:spcAft>
                <a:spcPts val="0"/>
              </a:spcAft>
              <a:buNone/>
            </a:pPr>
            <a:r>
              <a:rPr lang="en" sz="3500" dirty="0">
                <a:solidFill>
                  <a:schemeClr val="dk2"/>
                </a:solidFill>
              </a:rPr>
              <a:t>APPLICATION</a:t>
            </a:r>
            <a:endParaRPr sz="3500" dirty="0">
              <a:solidFill>
                <a:schemeClr val="dk2"/>
              </a:solidFill>
            </a:endParaRPr>
          </a:p>
        </p:txBody>
      </p:sp>
      <p:sp>
        <p:nvSpPr>
          <p:cNvPr id="1427" name="Google Shape;1427;p33"/>
          <p:cNvSpPr txBox="1">
            <a:spLocks noGrp="1"/>
          </p:cNvSpPr>
          <p:nvPr>
            <p:ph type="subTitle" idx="1"/>
          </p:nvPr>
        </p:nvSpPr>
        <p:spPr>
          <a:xfrm>
            <a:off x="713150" y="3025825"/>
            <a:ext cx="7717500" cy="35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 Pham Quang Bang</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pic>
        <p:nvPicPr>
          <p:cNvPr id="4" name="Picture 3">
            <a:extLst>
              <a:ext uri="{FF2B5EF4-FFF2-40B4-BE49-F238E27FC236}">
                <a16:creationId xmlns:a16="http://schemas.microsoft.com/office/drawing/2014/main" id="{844474C2-FDB7-A703-172D-A30FD06F8A7A}"/>
              </a:ext>
            </a:extLst>
          </p:cNvPr>
          <p:cNvPicPr>
            <a:picLocks noChangeAspect="1"/>
          </p:cNvPicPr>
          <p:nvPr/>
        </p:nvPicPr>
        <p:blipFill>
          <a:blip r:embed="rId3"/>
          <a:stretch>
            <a:fillRect/>
          </a:stretch>
        </p:blipFill>
        <p:spPr>
          <a:xfrm>
            <a:off x="2672637" y="1184639"/>
            <a:ext cx="3494863" cy="3308114"/>
          </a:xfrm>
          <a:prstGeom prst="rect">
            <a:avLst/>
          </a:prstGeom>
          <a:ln>
            <a:noFill/>
          </a:ln>
          <a:effectLst>
            <a:outerShdw blurRad="292100" dist="139700" dir="2700000" algn="tl" rotWithShape="0">
              <a:srgbClr val="333333">
                <a:alpha val="65000"/>
              </a:srgbClr>
            </a:outerShdw>
          </a:effectLst>
        </p:spPr>
      </p:pic>
      <p:sp>
        <p:nvSpPr>
          <p:cNvPr id="1547" name="Google Shape;1547;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DESIGN CONCEPTS</a:t>
            </a:r>
            <a:endParaRPr dirty="0"/>
          </a:p>
        </p:txBody>
      </p:sp>
      <p:sp>
        <p:nvSpPr>
          <p:cNvPr id="11" name="Rectangle: Rounded Corners 10">
            <a:extLst>
              <a:ext uri="{FF2B5EF4-FFF2-40B4-BE49-F238E27FC236}">
                <a16:creationId xmlns:a16="http://schemas.microsoft.com/office/drawing/2014/main" id="{F7F9BDB8-0520-3EA9-7453-066A083F8FEE}"/>
              </a:ext>
            </a:extLst>
          </p:cNvPr>
          <p:cNvSpPr/>
          <p:nvPr/>
        </p:nvSpPr>
        <p:spPr>
          <a:xfrm>
            <a:off x="3136947" y="1298448"/>
            <a:ext cx="1414272" cy="274320"/>
          </a:xfrm>
          <a:prstGeom prst="roundRect">
            <a:avLst/>
          </a:prstGeom>
          <a:noFill/>
          <a:ln w="12700">
            <a:solidFill>
              <a:srgbClr val="D4434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Google Shape;1580;p41">
            <a:extLst>
              <a:ext uri="{FF2B5EF4-FFF2-40B4-BE49-F238E27FC236}">
                <a16:creationId xmlns:a16="http://schemas.microsoft.com/office/drawing/2014/main" id="{BDFF5379-3951-7610-6D8B-633CD65EC6A3}"/>
              </a:ext>
            </a:extLst>
          </p:cNvPr>
          <p:cNvSpPr txBox="1">
            <a:spLocks noGrp="1"/>
          </p:cNvSpPr>
          <p:nvPr>
            <p:ph type="subTitle" idx="1"/>
          </p:nvPr>
        </p:nvSpPr>
        <p:spPr>
          <a:xfrm>
            <a:off x="472737" y="1149258"/>
            <a:ext cx="212305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err="1"/>
              <a:t>Input</a:t>
            </a:r>
            <a:r>
              <a:rPr lang="vi-VN" dirty="0"/>
              <a:t> </a:t>
            </a:r>
            <a:r>
              <a:rPr lang="vi-VN" dirty="0" err="1"/>
              <a:t>Form</a:t>
            </a:r>
            <a:r>
              <a:rPr lang="vi-VN" dirty="0"/>
              <a:t> </a:t>
            </a:r>
            <a:r>
              <a:rPr lang="vi-VN" dirty="0" err="1"/>
              <a:t>allows</a:t>
            </a:r>
            <a:r>
              <a:rPr lang="vi-VN" dirty="0"/>
              <a:t> </a:t>
            </a:r>
            <a:r>
              <a:rPr lang="vi-VN" dirty="0" err="1"/>
              <a:t>user</a:t>
            </a:r>
            <a:r>
              <a:rPr lang="vi-VN" dirty="0"/>
              <a:t> to </a:t>
            </a:r>
            <a:r>
              <a:rPr lang="vi-VN" dirty="0" err="1"/>
              <a:t>input</a:t>
            </a:r>
            <a:r>
              <a:rPr lang="vi-VN" dirty="0"/>
              <a:t> </a:t>
            </a:r>
            <a:r>
              <a:rPr lang="vi-VN" dirty="0" err="1"/>
              <a:t>city</a:t>
            </a:r>
            <a:r>
              <a:rPr lang="vi-VN" dirty="0"/>
              <a:t>, </a:t>
            </a:r>
            <a:r>
              <a:rPr lang="vi-VN" dirty="0" err="1"/>
              <a:t>coordinations</a:t>
            </a:r>
            <a:endParaRPr dirty="0"/>
          </a:p>
        </p:txBody>
      </p:sp>
      <p:cxnSp>
        <p:nvCxnSpPr>
          <p:cNvPr id="15" name="Straight Arrow Connector 14">
            <a:extLst>
              <a:ext uri="{FF2B5EF4-FFF2-40B4-BE49-F238E27FC236}">
                <a16:creationId xmlns:a16="http://schemas.microsoft.com/office/drawing/2014/main" id="{1DC437D6-2CEE-2533-1985-1C6C3124483E}"/>
              </a:ext>
            </a:extLst>
          </p:cNvPr>
          <p:cNvCxnSpPr>
            <a:cxnSpLocks/>
            <a:stCxn id="12" idx="3"/>
            <a:endCxn id="11" idx="1"/>
          </p:cNvCxnSpPr>
          <p:nvPr/>
        </p:nvCxnSpPr>
        <p:spPr>
          <a:xfrm>
            <a:off x="2595792" y="1435608"/>
            <a:ext cx="541155" cy="0"/>
          </a:xfrm>
          <a:prstGeom prst="straightConnector1">
            <a:avLst/>
          </a:prstGeom>
          <a:noFill/>
          <a:ln w="19050" cap="flat" cmpd="sng">
            <a:solidFill>
              <a:schemeClr val="dk1"/>
            </a:solidFill>
            <a:prstDash val="solid"/>
            <a:round/>
            <a:headEnd type="triangle" w="med" len="med"/>
            <a:tailEnd type="none" w="med" len="med"/>
          </a:ln>
        </p:spPr>
      </p:cxnSp>
      <p:sp>
        <p:nvSpPr>
          <p:cNvPr id="18" name="Google Shape;1580;p41">
            <a:extLst>
              <a:ext uri="{FF2B5EF4-FFF2-40B4-BE49-F238E27FC236}">
                <a16:creationId xmlns:a16="http://schemas.microsoft.com/office/drawing/2014/main" id="{98AD18A7-9932-800E-5C43-2AF587990869}"/>
              </a:ext>
            </a:extLst>
          </p:cNvPr>
          <p:cNvSpPr txBox="1">
            <a:spLocks/>
          </p:cNvSpPr>
          <p:nvPr/>
        </p:nvSpPr>
        <p:spPr>
          <a:xfrm>
            <a:off x="472737" y="2213721"/>
            <a:ext cx="2074173" cy="7626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1pPr>
            <a:lvl2pPr marL="914400" marR="0" lvl="1"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2pPr>
            <a:lvl3pPr marL="1371600" marR="0" lvl="2"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3pPr>
            <a:lvl4pPr marL="1828800" marR="0" lvl="3"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4pPr>
            <a:lvl5pPr marL="2286000" marR="0" lvl="4"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5pPr>
            <a:lvl6pPr marL="2743200" marR="0" lvl="5"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6pPr>
            <a:lvl7pPr marL="3200400" marR="0" lvl="6"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7pPr>
            <a:lvl8pPr marL="3657600" marR="0" lvl="7"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8pPr>
            <a:lvl9pPr marL="4114800" marR="0" lvl="8"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9pPr>
          </a:lstStyle>
          <a:p>
            <a:pPr marL="0" indent="0"/>
            <a:r>
              <a:rPr lang="vi-VN" dirty="0" err="1"/>
              <a:t>Main</a:t>
            </a:r>
            <a:r>
              <a:rPr lang="vi-VN" dirty="0"/>
              <a:t> </a:t>
            </a:r>
            <a:r>
              <a:rPr lang="vi-VN" dirty="0" err="1"/>
              <a:t>Weather</a:t>
            </a:r>
            <a:r>
              <a:rPr lang="vi-VN" dirty="0"/>
              <a:t> </a:t>
            </a:r>
            <a:r>
              <a:rPr lang="vi-VN" dirty="0" err="1"/>
              <a:t>Card</a:t>
            </a:r>
            <a:r>
              <a:rPr lang="vi-VN" dirty="0"/>
              <a:t>: </a:t>
            </a:r>
            <a:r>
              <a:rPr lang="vi-VN" dirty="0" err="1"/>
              <a:t>Show</a:t>
            </a:r>
            <a:r>
              <a:rPr lang="vi-VN" dirty="0"/>
              <a:t> </a:t>
            </a:r>
            <a:r>
              <a:rPr lang="vi-VN" dirty="0" err="1"/>
              <a:t>weather</a:t>
            </a:r>
            <a:r>
              <a:rPr lang="vi-VN" dirty="0"/>
              <a:t> </a:t>
            </a:r>
            <a:r>
              <a:rPr lang="vi-VN" dirty="0" err="1"/>
              <a:t>forecast</a:t>
            </a:r>
            <a:r>
              <a:rPr lang="vi-VN" dirty="0"/>
              <a:t> </a:t>
            </a:r>
            <a:r>
              <a:rPr lang="vi-VN" dirty="0" err="1"/>
              <a:t>for</a:t>
            </a:r>
            <a:r>
              <a:rPr lang="vi-VN" dirty="0"/>
              <a:t> the </a:t>
            </a:r>
            <a:r>
              <a:rPr lang="vi-VN" dirty="0" err="1"/>
              <a:t>queried</a:t>
            </a:r>
            <a:r>
              <a:rPr lang="vi-VN" dirty="0"/>
              <a:t> </a:t>
            </a:r>
            <a:r>
              <a:rPr lang="vi-VN" dirty="0" err="1"/>
              <a:t>location</a:t>
            </a:r>
            <a:r>
              <a:rPr lang="vi-VN" dirty="0"/>
              <a:t> </a:t>
            </a:r>
            <a:endParaRPr lang="en-GB" dirty="0"/>
          </a:p>
        </p:txBody>
      </p:sp>
      <p:sp>
        <p:nvSpPr>
          <p:cNvPr id="19" name="Rectangle: Rounded Corners 18">
            <a:extLst>
              <a:ext uri="{FF2B5EF4-FFF2-40B4-BE49-F238E27FC236}">
                <a16:creationId xmlns:a16="http://schemas.microsoft.com/office/drawing/2014/main" id="{A3194FC5-DC0D-FDE0-F1B8-A6DA6B9DBFD7}"/>
              </a:ext>
            </a:extLst>
          </p:cNvPr>
          <p:cNvSpPr/>
          <p:nvPr/>
        </p:nvSpPr>
        <p:spPr>
          <a:xfrm>
            <a:off x="2826326" y="1619387"/>
            <a:ext cx="3235037" cy="1951346"/>
          </a:xfrm>
          <a:prstGeom prst="roundRect">
            <a:avLst/>
          </a:prstGeom>
          <a:noFill/>
          <a:ln w="12700">
            <a:solidFill>
              <a:srgbClr val="D4434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20" name="Straight Arrow Connector 19">
            <a:extLst>
              <a:ext uri="{FF2B5EF4-FFF2-40B4-BE49-F238E27FC236}">
                <a16:creationId xmlns:a16="http://schemas.microsoft.com/office/drawing/2014/main" id="{A1065D84-9F9E-FDD2-5F7D-261B9BAD3729}"/>
              </a:ext>
            </a:extLst>
          </p:cNvPr>
          <p:cNvCxnSpPr>
            <a:cxnSpLocks/>
            <a:stCxn id="18" idx="3"/>
            <a:endCxn id="19" idx="1"/>
          </p:cNvCxnSpPr>
          <p:nvPr/>
        </p:nvCxnSpPr>
        <p:spPr>
          <a:xfrm>
            <a:off x="2546910" y="2595060"/>
            <a:ext cx="279416" cy="0"/>
          </a:xfrm>
          <a:prstGeom prst="straightConnector1">
            <a:avLst/>
          </a:prstGeom>
          <a:noFill/>
          <a:ln w="19050" cap="flat" cmpd="sng">
            <a:solidFill>
              <a:schemeClr val="dk1"/>
            </a:solidFill>
            <a:prstDash val="solid"/>
            <a:round/>
            <a:headEnd type="triangle" w="med" len="med"/>
            <a:tailEnd type="none" w="med" len="med"/>
          </a:ln>
        </p:spPr>
      </p:cxnSp>
      <p:sp>
        <p:nvSpPr>
          <p:cNvPr id="26" name="Rectangle: Rounded Corners 25">
            <a:extLst>
              <a:ext uri="{FF2B5EF4-FFF2-40B4-BE49-F238E27FC236}">
                <a16:creationId xmlns:a16="http://schemas.microsoft.com/office/drawing/2014/main" id="{1548AEB5-5C93-D718-5458-11D78DCB3A7A}"/>
              </a:ext>
            </a:extLst>
          </p:cNvPr>
          <p:cNvSpPr/>
          <p:nvPr/>
        </p:nvSpPr>
        <p:spPr>
          <a:xfrm>
            <a:off x="4573647" y="1294050"/>
            <a:ext cx="1217553" cy="274320"/>
          </a:xfrm>
          <a:prstGeom prst="roundRect">
            <a:avLst/>
          </a:prstGeom>
          <a:noFill/>
          <a:ln w="12700">
            <a:solidFill>
              <a:srgbClr val="D4434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7" name="Google Shape;1580;p41">
            <a:extLst>
              <a:ext uri="{FF2B5EF4-FFF2-40B4-BE49-F238E27FC236}">
                <a16:creationId xmlns:a16="http://schemas.microsoft.com/office/drawing/2014/main" id="{E2BF2152-BC29-8CD5-AC92-5FC3D6B0A4E8}"/>
              </a:ext>
            </a:extLst>
          </p:cNvPr>
          <p:cNvSpPr txBox="1">
            <a:spLocks/>
          </p:cNvSpPr>
          <p:nvPr/>
        </p:nvSpPr>
        <p:spPr>
          <a:xfrm>
            <a:off x="6244345" y="1184639"/>
            <a:ext cx="2426918" cy="6995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1pPr>
            <a:lvl2pPr marL="914400" marR="0" lvl="1"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2pPr>
            <a:lvl3pPr marL="1371600" marR="0" lvl="2"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3pPr>
            <a:lvl4pPr marL="1828800" marR="0" lvl="3"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4pPr>
            <a:lvl5pPr marL="2286000" marR="0" lvl="4"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5pPr>
            <a:lvl6pPr marL="2743200" marR="0" lvl="5"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6pPr>
            <a:lvl7pPr marL="3200400" marR="0" lvl="6"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7pPr>
            <a:lvl8pPr marL="3657600" marR="0" lvl="7"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8pPr>
            <a:lvl9pPr marL="4114800" marR="0" lvl="8"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9pPr>
          </a:lstStyle>
          <a:p>
            <a:pPr marL="0" indent="0"/>
            <a:r>
              <a:rPr lang="vi-VN" dirty="0" err="1"/>
              <a:t>User</a:t>
            </a:r>
            <a:r>
              <a:rPr lang="vi-VN" dirty="0"/>
              <a:t> </a:t>
            </a:r>
            <a:r>
              <a:rPr lang="vi-VN" dirty="0" err="1"/>
              <a:t>current</a:t>
            </a:r>
            <a:r>
              <a:rPr lang="vi-VN" dirty="0"/>
              <a:t> </a:t>
            </a:r>
            <a:r>
              <a:rPr lang="vi-VN" dirty="0" err="1"/>
              <a:t>time</a:t>
            </a:r>
            <a:r>
              <a:rPr lang="vi-VN" dirty="0"/>
              <a:t> </a:t>
            </a:r>
            <a:r>
              <a:rPr lang="vi-VN" dirty="0" err="1"/>
              <a:t>stamp</a:t>
            </a:r>
            <a:r>
              <a:rPr lang="vi-VN" dirty="0"/>
              <a:t>:</a:t>
            </a:r>
          </a:p>
          <a:p>
            <a:pPr marL="0" indent="0"/>
            <a:r>
              <a:rPr lang="vi-VN" dirty="0" err="1"/>
              <a:t>Show</a:t>
            </a:r>
            <a:r>
              <a:rPr lang="vi-VN" dirty="0"/>
              <a:t> </a:t>
            </a:r>
            <a:r>
              <a:rPr lang="vi-VN" dirty="0" err="1"/>
              <a:t>user</a:t>
            </a:r>
            <a:r>
              <a:rPr lang="vi-VN" dirty="0"/>
              <a:t> </a:t>
            </a:r>
            <a:r>
              <a:rPr lang="vi-VN" dirty="0" err="1"/>
              <a:t>current</a:t>
            </a:r>
            <a:r>
              <a:rPr lang="vi-VN" dirty="0"/>
              <a:t> </a:t>
            </a:r>
            <a:r>
              <a:rPr lang="vi-VN" dirty="0" err="1"/>
              <a:t>location</a:t>
            </a:r>
            <a:r>
              <a:rPr lang="vi-VN" dirty="0"/>
              <a:t> </a:t>
            </a:r>
            <a:r>
              <a:rPr lang="vi-VN" dirty="0" err="1"/>
              <a:t>timestamp</a:t>
            </a:r>
            <a:r>
              <a:rPr lang="vi-VN" dirty="0"/>
              <a:t> </a:t>
            </a:r>
            <a:endParaRPr lang="en-GB" dirty="0"/>
          </a:p>
        </p:txBody>
      </p:sp>
      <p:cxnSp>
        <p:nvCxnSpPr>
          <p:cNvPr id="28" name="Straight Arrow Connector 27">
            <a:extLst>
              <a:ext uri="{FF2B5EF4-FFF2-40B4-BE49-F238E27FC236}">
                <a16:creationId xmlns:a16="http://schemas.microsoft.com/office/drawing/2014/main" id="{7CE08361-94E8-3CC1-462A-0DCFA03E7D27}"/>
              </a:ext>
            </a:extLst>
          </p:cNvPr>
          <p:cNvCxnSpPr>
            <a:cxnSpLocks/>
            <a:stCxn id="27" idx="1"/>
            <a:endCxn id="26" idx="3"/>
          </p:cNvCxnSpPr>
          <p:nvPr/>
        </p:nvCxnSpPr>
        <p:spPr>
          <a:xfrm flipH="1" flipV="1">
            <a:off x="5791200" y="1431210"/>
            <a:ext cx="453145" cy="103219"/>
          </a:xfrm>
          <a:prstGeom prst="straightConnector1">
            <a:avLst/>
          </a:prstGeom>
          <a:noFill/>
          <a:ln w="19050" cap="flat" cmpd="sng">
            <a:solidFill>
              <a:schemeClr val="dk1"/>
            </a:solidFill>
            <a:prstDash val="solid"/>
            <a:round/>
            <a:headEnd type="triangle" w="med" len="med"/>
            <a:tailEnd type="none" w="med" len="med"/>
          </a:ln>
        </p:spPr>
      </p:cxnSp>
      <p:sp>
        <p:nvSpPr>
          <p:cNvPr id="1539" name="Rectangle: Rounded Corners 1538">
            <a:extLst>
              <a:ext uri="{FF2B5EF4-FFF2-40B4-BE49-F238E27FC236}">
                <a16:creationId xmlns:a16="http://schemas.microsoft.com/office/drawing/2014/main" id="{8B0823CD-786A-4BD8-025F-1FAA77231D8F}"/>
              </a:ext>
            </a:extLst>
          </p:cNvPr>
          <p:cNvSpPr/>
          <p:nvPr/>
        </p:nvSpPr>
        <p:spPr>
          <a:xfrm>
            <a:off x="2826326" y="3613579"/>
            <a:ext cx="3235037" cy="778312"/>
          </a:xfrm>
          <a:prstGeom prst="roundRect">
            <a:avLst/>
          </a:prstGeom>
          <a:noFill/>
          <a:ln w="12700">
            <a:solidFill>
              <a:srgbClr val="D4434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40" name="Google Shape;1580;p41">
            <a:extLst>
              <a:ext uri="{FF2B5EF4-FFF2-40B4-BE49-F238E27FC236}">
                <a16:creationId xmlns:a16="http://schemas.microsoft.com/office/drawing/2014/main" id="{48492D18-1BE0-662B-B909-4074E834CB46}"/>
              </a:ext>
            </a:extLst>
          </p:cNvPr>
          <p:cNvSpPr txBox="1">
            <a:spLocks/>
          </p:cNvSpPr>
          <p:nvPr/>
        </p:nvSpPr>
        <p:spPr>
          <a:xfrm>
            <a:off x="6321189" y="3560726"/>
            <a:ext cx="2426918" cy="6995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1pPr>
            <a:lvl2pPr marL="914400" marR="0" lvl="1"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2pPr>
            <a:lvl3pPr marL="1371600" marR="0" lvl="2"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3pPr>
            <a:lvl4pPr marL="1828800" marR="0" lvl="3"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4pPr>
            <a:lvl5pPr marL="2286000" marR="0" lvl="4"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5pPr>
            <a:lvl6pPr marL="2743200" marR="0" lvl="5"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6pPr>
            <a:lvl7pPr marL="3200400" marR="0" lvl="6"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7pPr>
            <a:lvl8pPr marL="3657600" marR="0" lvl="7"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8pPr>
            <a:lvl9pPr marL="4114800" marR="0" lvl="8" indent="-304800" algn="ctr" rtl="0">
              <a:lnSpc>
                <a:spcPct val="100000"/>
              </a:lnSpc>
              <a:spcBef>
                <a:spcPts val="0"/>
              </a:spcBef>
              <a:spcAft>
                <a:spcPts val="0"/>
              </a:spcAft>
              <a:buClr>
                <a:schemeClr val="dk1"/>
              </a:buClr>
              <a:buSzPts val="1200"/>
              <a:buFont typeface="Lexend"/>
              <a:buNone/>
              <a:defRPr sz="1200" b="0" i="0" u="none" strike="noStrike" cap="none">
                <a:solidFill>
                  <a:schemeClr val="dk1"/>
                </a:solidFill>
                <a:latin typeface="Lexend"/>
                <a:ea typeface="Lexend"/>
                <a:cs typeface="Lexend"/>
                <a:sym typeface="Lexend"/>
              </a:defRPr>
            </a:lvl9pPr>
          </a:lstStyle>
          <a:p>
            <a:pPr marL="0" indent="0"/>
            <a:r>
              <a:rPr lang="vi-VN" dirty="0"/>
              <a:t>10-Days </a:t>
            </a:r>
            <a:r>
              <a:rPr lang="vi-VN" dirty="0" err="1"/>
              <a:t>Weather</a:t>
            </a:r>
            <a:r>
              <a:rPr lang="vi-VN" dirty="0"/>
              <a:t> </a:t>
            </a:r>
            <a:r>
              <a:rPr lang="vi-VN" dirty="0" err="1"/>
              <a:t>Forecast</a:t>
            </a:r>
            <a:r>
              <a:rPr lang="vi-VN" dirty="0"/>
              <a:t>:</a:t>
            </a:r>
          </a:p>
          <a:p>
            <a:pPr marL="0" indent="0"/>
            <a:r>
              <a:rPr lang="vi-VN" dirty="0" err="1"/>
              <a:t>Show</a:t>
            </a:r>
            <a:r>
              <a:rPr lang="vi-VN" dirty="0"/>
              <a:t> </a:t>
            </a:r>
            <a:r>
              <a:rPr lang="vi-VN" dirty="0" err="1"/>
              <a:t>queried</a:t>
            </a:r>
            <a:r>
              <a:rPr lang="vi-VN" dirty="0"/>
              <a:t> </a:t>
            </a:r>
            <a:r>
              <a:rPr lang="vi-VN" dirty="0" err="1"/>
              <a:t>location</a:t>
            </a:r>
            <a:r>
              <a:rPr lang="vi-VN" dirty="0"/>
              <a:t> </a:t>
            </a:r>
            <a:r>
              <a:rPr lang="vi-VN" dirty="0" err="1"/>
              <a:t>next</a:t>
            </a:r>
            <a:r>
              <a:rPr lang="vi-VN" dirty="0"/>
              <a:t> 10 </a:t>
            </a:r>
            <a:r>
              <a:rPr lang="vi-VN" dirty="0" err="1"/>
              <a:t>days</a:t>
            </a:r>
            <a:r>
              <a:rPr lang="vi-VN" dirty="0"/>
              <a:t> </a:t>
            </a:r>
            <a:r>
              <a:rPr lang="vi-VN" dirty="0" err="1"/>
              <a:t>weather</a:t>
            </a:r>
            <a:r>
              <a:rPr lang="vi-VN" dirty="0"/>
              <a:t> </a:t>
            </a:r>
            <a:r>
              <a:rPr lang="vi-VN" dirty="0" err="1"/>
              <a:t>forecast</a:t>
            </a:r>
            <a:endParaRPr lang="en-GB" dirty="0"/>
          </a:p>
        </p:txBody>
      </p:sp>
      <p:cxnSp>
        <p:nvCxnSpPr>
          <p:cNvPr id="1541" name="Straight Arrow Connector 1540">
            <a:extLst>
              <a:ext uri="{FF2B5EF4-FFF2-40B4-BE49-F238E27FC236}">
                <a16:creationId xmlns:a16="http://schemas.microsoft.com/office/drawing/2014/main" id="{E6ED2626-312F-6877-6EA8-0B85EFB37A72}"/>
              </a:ext>
            </a:extLst>
          </p:cNvPr>
          <p:cNvCxnSpPr>
            <a:cxnSpLocks/>
            <a:stCxn id="1540" idx="1"/>
            <a:endCxn id="1539" idx="3"/>
          </p:cNvCxnSpPr>
          <p:nvPr/>
        </p:nvCxnSpPr>
        <p:spPr>
          <a:xfrm flipH="1">
            <a:off x="6061363" y="3910516"/>
            <a:ext cx="259826" cy="92219"/>
          </a:xfrm>
          <a:prstGeom prst="straightConnector1">
            <a:avLst/>
          </a:prstGeom>
          <a:noFill/>
          <a:ln w="19050" cap="flat" cmpd="sng">
            <a:solidFill>
              <a:schemeClr val="dk1"/>
            </a:solidFill>
            <a:prstDash val="solid"/>
            <a:round/>
            <a:headEnd type="triangle" w="med" len="med"/>
            <a:tailEnd type="none" w="med" len="med"/>
          </a:ln>
        </p:spPr>
      </p:cxnSp>
    </p:spTree>
    <p:extLst>
      <p:ext uri="{BB962C8B-B14F-4D97-AF65-F5344CB8AC3E}">
        <p14:creationId xmlns:p14="http://schemas.microsoft.com/office/powerpoint/2010/main" val="3853479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8"/>
        <p:cNvGrpSpPr/>
        <p:nvPr/>
      </p:nvGrpSpPr>
      <p:grpSpPr>
        <a:xfrm>
          <a:off x="0" y="0"/>
          <a:ext cx="0" cy="0"/>
          <a:chOff x="0" y="0"/>
          <a:chExt cx="0" cy="0"/>
        </a:xfrm>
      </p:grpSpPr>
      <p:sp>
        <p:nvSpPr>
          <p:cNvPr id="1579" name="Google Shape;1579;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THREE IMPORTANT IDEAS</a:t>
            </a:r>
            <a:endParaRPr/>
          </a:p>
        </p:txBody>
      </p:sp>
      <p:sp>
        <p:nvSpPr>
          <p:cNvPr id="1580" name="Google Shape;1580;p41"/>
          <p:cNvSpPr txBox="1">
            <a:spLocks noGrp="1"/>
          </p:cNvSpPr>
          <p:nvPr>
            <p:ph type="subTitle" idx="1"/>
          </p:nvPr>
        </p:nvSpPr>
        <p:spPr>
          <a:xfrm>
            <a:off x="803025" y="2579825"/>
            <a:ext cx="2305500" cy="14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Jupiter is a gas giant and the biggest planet in the Solar System. It's the fourth-brightest object in the night sky and was named after the Roman god of the skies and lightning</a:t>
            </a:r>
            <a:endParaRPr dirty="0"/>
          </a:p>
        </p:txBody>
      </p:sp>
      <p:sp>
        <p:nvSpPr>
          <p:cNvPr id="1581" name="Google Shape;1581;p41"/>
          <p:cNvSpPr txBox="1">
            <a:spLocks noGrp="1"/>
          </p:cNvSpPr>
          <p:nvPr>
            <p:ph type="subTitle" idx="2"/>
          </p:nvPr>
        </p:nvSpPr>
        <p:spPr>
          <a:xfrm>
            <a:off x="3426022" y="2579825"/>
            <a:ext cx="2305500" cy="14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1582" name="Google Shape;1582;p41"/>
          <p:cNvSpPr txBox="1">
            <a:spLocks noGrp="1"/>
          </p:cNvSpPr>
          <p:nvPr>
            <p:ph type="subTitle" idx="3"/>
          </p:nvPr>
        </p:nvSpPr>
        <p:spPr>
          <a:xfrm>
            <a:off x="6049026" y="2579825"/>
            <a:ext cx="2305500" cy="14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 It’s the sixth planet from the Sun and was named after the Roman god of wealth</a:t>
            </a:r>
            <a:endParaRPr/>
          </a:p>
        </p:txBody>
      </p:sp>
      <p:sp>
        <p:nvSpPr>
          <p:cNvPr id="1583" name="Google Shape;1583;p41"/>
          <p:cNvSpPr txBox="1">
            <a:spLocks noGrp="1"/>
          </p:cNvSpPr>
          <p:nvPr>
            <p:ph type="subTitle" idx="4"/>
          </p:nvPr>
        </p:nvSpPr>
        <p:spPr>
          <a:xfrm>
            <a:off x="803025" y="2190950"/>
            <a:ext cx="2305500" cy="38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584" name="Google Shape;1584;p41"/>
          <p:cNvSpPr txBox="1">
            <a:spLocks noGrp="1"/>
          </p:cNvSpPr>
          <p:nvPr>
            <p:ph type="subTitle" idx="5"/>
          </p:nvPr>
        </p:nvSpPr>
        <p:spPr>
          <a:xfrm>
            <a:off x="3426031" y="2190950"/>
            <a:ext cx="2305500" cy="38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585" name="Google Shape;1585;p41"/>
          <p:cNvSpPr txBox="1">
            <a:spLocks noGrp="1"/>
          </p:cNvSpPr>
          <p:nvPr>
            <p:ph type="subTitle" idx="6"/>
          </p:nvPr>
        </p:nvSpPr>
        <p:spPr>
          <a:xfrm>
            <a:off x="6049037" y="2190950"/>
            <a:ext cx="2305500" cy="38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cxnSp>
        <p:nvCxnSpPr>
          <p:cNvPr id="1586" name="Google Shape;1586;p41"/>
          <p:cNvCxnSpPr/>
          <p:nvPr/>
        </p:nvCxnSpPr>
        <p:spPr>
          <a:xfrm rot="10800000">
            <a:off x="718900" y="2221050"/>
            <a:ext cx="0" cy="1170600"/>
          </a:xfrm>
          <a:prstGeom prst="straightConnector1">
            <a:avLst/>
          </a:prstGeom>
          <a:noFill/>
          <a:ln w="19050" cap="flat" cmpd="sng">
            <a:solidFill>
              <a:schemeClr val="dk1"/>
            </a:solidFill>
            <a:prstDash val="solid"/>
            <a:round/>
            <a:headEnd type="none" w="med" len="med"/>
            <a:tailEnd type="none" w="med" len="med"/>
          </a:ln>
        </p:spPr>
      </p:cxnSp>
      <p:sp>
        <p:nvSpPr>
          <p:cNvPr id="1587" name="Google Shape;1587;p41"/>
          <p:cNvSpPr/>
          <p:nvPr/>
        </p:nvSpPr>
        <p:spPr>
          <a:xfrm>
            <a:off x="713225" y="1407200"/>
            <a:ext cx="647100" cy="647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8" name="Google Shape;1588;p41"/>
          <p:cNvCxnSpPr/>
          <p:nvPr/>
        </p:nvCxnSpPr>
        <p:spPr>
          <a:xfrm rot="10800000">
            <a:off x="3342325" y="2221050"/>
            <a:ext cx="0" cy="1170600"/>
          </a:xfrm>
          <a:prstGeom prst="straightConnector1">
            <a:avLst/>
          </a:prstGeom>
          <a:noFill/>
          <a:ln w="19050" cap="flat" cmpd="sng">
            <a:solidFill>
              <a:schemeClr val="dk1"/>
            </a:solidFill>
            <a:prstDash val="solid"/>
            <a:round/>
            <a:headEnd type="none" w="med" len="med"/>
            <a:tailEnd type="none" w="med" len="med"/>
          </a:ln>
        </p:spPr>
      </p:cxnSp>
      <p:sp>
        <p:nvSpPr>
          <p:cNvPr id="1589" name="Google Shape;1589;p41"/>
          <p:cNvSpPr/>
          <p:nvPr/>
        </p:nvSpPr>
        <p:spPr>
          <a:xfrm>
            <a:off x="3336650" y="1407200"/>
            <a:ext cx="647100" cy="647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90" name="Google Shape;1590;p41"/>
          <p:cNvCxnSpPr/>
          <p:nvPr/>
        </p:nvCxnSpPr>
        <p:spPr>
          <a:xfrm rot="10800000">
            <a:off x="5965750" y="2221050"/>
            <a:ext cx="0" cy="1170600"/>
          </a:xfrm>
          <a:prstGeom prst="straightConnector1">
            <a:avLst/>
          </a:prstGeom>
          <a:noFill/>
          <a:ln w="19050" cap="flat" cmpd="sng">
            <a:solidFill>
              <a:schemeClr val="dk1"/>
            </a:solidFill>
            <a:prstDash val="solid"/>
            <a:round/>
            <a:headEnd type="none" w="med" len="med"/>
            <a:tailEnd type="none" w="med" len="med"/>
          </a:ln>
        </p:spPr>
      </p:cxnSp>
      <p:sp>
        <p:nvSpPr>
          <p:cNvPr id="1591" name="Google Shape;1591;p41"/>
          <p:cNvSpPr/>
          <p:nvPr/>
        </p:nvSpPr>
        <p:spPr>
          <a:xfrm>
            <a:off x="5960075" y="1407200"/>
            <a:ext cx="647100" cy="647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41"/>
          <p:cNvGrpSpPr/>
          <p:nvPr/>
        </p:nvGrpSpPr>
        <p:grpSpPr>
          <a:xfrm>
            <a:off x="3468828" y="1552449"/>
            <a:ext cx="382758" cy="356595"/>
            <a:chOff x="2185128" y="2427549"/>
            <a:chExt cx="382758" cy="356595"/>
          </a:xfrm>
        </p:grpSpPr>
        <p:sp>
          <p:nvSpPr>
            <p:cNvPr id="1593" name="Google Shape;1593;p4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41"/>
          <p:cNvGrpSpPr/>
          <p:nvPr/>
        </p:nvGrpSpPr>
        <p:grpSpPr>
          <a:xfrm>
            <a:off x="870776" y="1564756"/>
            <a:ext cx="331993" cy="331993"/>
            <a:chOff x="870939" y="2439293"/>
            <a:chExt cx="331993" cy="331993"/>
          </a:xfrm>
        </p:grpSpPr>
        <p:sp>
          <p:nvSpPr>
            <p:cNvPr id="1598" name="Google Shape;1598;p4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41"/>
          <p:cNvGrpSpPr/>
          <p:nvPr/>
        </p:nvGrpSpPr>
        <p:grpSpPr>
          <a:xfrm>
            <a:off x="6117628" y="1548067"/>
            <a:ext cx="334666" cy="365348"/>
            <a:chOff x="1314678" y="3358217"/>
            <a:chExt cx="334666" cy="365348"/>
          </a:xfrm>
        </p:grpSpPr>
        <p:sp>
          <p:nvSpPr>
            <p:cNvPr id="1615" name="Google Shape;1615;p4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3"/>
        <p:cNvGrpSpPr/>
        <p:nvPr/>
      </p:nvGrpSpPr>
      <p:grpSpPr>
        <a:xfrm>
          <a:off x="0" y="0"/>
          <a:ext cx="0" cy="0"/>
          <a:chOff x="0" y="0"/>
          <a:chExt cx="0" cy="0"/>
        </a:xfrm>
      </p:grpSpPr>
      <p:sp>
        <p:nvSpPr>
          <p:cNvPr id="1624" name="Google Shape;1624;p42"/>
          <p:cNvSpPr txBox="1">
            <a:spLocks noGrp="1"/>
          </p:cNvSpPr>
          <p:nvPr>
            <p:ph type="subTitle" idx="1"/>
          </p:nvPr>
        </p:nvSpPr>
        <p:spPr>
          <a:xfrm>
            <a:off x="1515449" y="1825100"/>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1625" name="Google Shape;1625;p42"/>
          <p:cNvSpPr txBox="1">
            <a:spLocks noGrp="1"/>
          </p:cNvSpPr>
          <p:nvPr>
            <p:ph type="subTitle" idx="2"/>
          </p:nvPr>
        </p:nvSpPr>
        <p:spPr>
          <a:xfrm>
            <a:off x="5613001" y="1825100"/>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1626" name="Google Shape;1626;p42"/>
          <p:cNvSpPr txBox="1">
            <a:spLocks noGrp="1"/>
          </p:cNvSpPr>
          <p:nvPr>
            <p:ph type="subTitle" idx="3"/>
          </p:nvPr>
        </p:nvSpPr>
        <p:spPr>
          <a:xfrm>
            <a:off x="1515449" y="348567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1627" name="Google Shape;1627;p42"/>
          <p:cNvSpPr txBox="1">
            <a:spLocks noGrp="1"/>
          </p:cNvSpPr>
          <p:nvPr>
            <p:ph type="subTitle" idx="4"/>
          </p:nvPr>
        </p:nvSpPr>
        <p:spPr>
          <a:xfrm>
            <a:off x="5613001" y="348567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 It’s the sixth planet from the Sun</a:t>
            </a:r>
            <a:endParaRPr/>
          </a:p>
        </p:txBody>
      </p:sp>
      <p:sp>
        <p:nvSpPr>
          <p:cNvPr id="1628" name="Google Shape;1628;p42"/>
          <p:cNvSpPr txBox="1">
            <a:spLocks noGrp="1"/>
          </p:cNvSpPr>
          <p:nvPr>
            <p:ph type="subTitle" idx="5"/>
          </p:nvPr>
        </p:nvSpPr>
        <p:spPr>
          <a:xfrm>
            <a:off x="1515449" y="1455550"/>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629" name="Google Shape;1629;p42"/>
          <p:cNvSpPr txBox="1">
            <a:spLocks noGrp="1"/>
          </p:cNvSpPr>
          <p:nvPr>
            <p:ph type="subTitle" idx="6"/>
          </p:nvPr>
        </p:nvSpPr>
        <p:spPr>
          <a:xfrm>
            <a:off x="1515449" y="3116200"/>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630" name="Google Shape;1630;p42"/>
          <p:cNvSpPr txBox="1">
            <a:spLocks noGrp="1"/>
          </p:cNvSpPr>
          <p:nvPr>
            <p:ph type="subTitle" idx="7"/>
          </p:nvPr>
        </p:nvSpPr>
        <p:spPr>
          <a:xfrm>
            <a:off x="5612974" y="1455550"/>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631" name="Google Shape;1631;p42"/>
          <p:cNvSpPr txBox="1">
            <a:spLocks noGrp="1"/>
          </p:cNvSpPr>
          <p:nvPr>
            <p:ph type="subTitle" idx="8"/>
          </p:nvPr>
        </p:nvSpPr>
        <p:spPr>
          <a:xfrm>
            <a:off x="5612974" y="3116200"/>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632" name="Google Shape;1632;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DIVIDE THE CONTENT IN FOUR IDEAS</a:t>
            </a:r>
            <a:endParaRPr/>
          </a:p>
        </p:txBody>
      </p:sp>
      <p:cxnSp>
        <p:nvCxnSpPr>
          <p:cNvPr id="1633" name="Google Shape;1633;p42"/>
          <p:cNvCxnSpPr/>
          <p:nvPr/>
        </p:nvCxnSpPr>
        <p:spPr>
          <a:xfrm rot="10800000">
            <a:off x="1444425" y="1455550"/>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634" name="Google Shape;1634;p42"/>
          <p:cNvCxnSpPr/>
          <p:nvPr/>
        </p:nvCxnSpPr>
        <p:spPr>
          <a:xfrm rot="10800000">
            <a:off x="1444425" y="3142525"/>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635" name="Google Shape;1635;p42"/>
          <p:cNvCxnSpPr/>
          <p:nvPr/>
        </p:nvCxnSpPr>
        <p:spPr>
          <a:xfrm rot="10800000">
            <a:off x="5567475" y="1455550"/>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636" name="Google Shape;1636;p42"/>
          <p:cNvCxnSpPr/>
          <p:nvPr/>
        </p:nvCxnSpPr>
        <p:spPr>
          <a:xfrm rot="10800000">
            <a:off x="5567475" y="3142525"/>
            <a:ext cx="0" cy="1170600"/>
          </a:xfrm>
          <a:prstGeom prst="straightConnector1">
            <a:avLst/>
          </a:prstGeom>
          <a:noFill/>
          <a:ln w="19050" cap="flat" cmpd="sng">
            <a:solidFill>
              <a:schemeClr val="dk1"/>
            </a:solidFill>
            <a:prstDash val="solid"/>
            <a:round/>
            <a:headEnd type="none" w="med" len="med"/>
            <a:tailEnd type="none" w="med" len="med"/>
          </a:ln>
        </p:spPr>
      </p:cxnSp>
      <p:sp>
        <p:nvSpPr>
          <p:cNvPr id="1637" name="Google Shape;1637;p42"/>
          <p:cNvSpPr/>
          <p:nvPr/>
        </p:nvSpPr>
        <p:spPr>
          <a:xfrm>
            <a:off x="713225" y="1426075"/>
            <a:ext cx="598800" cy="598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713225" y="3116200"/>
            <a:ext cx="598800" cy="598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4836300" y="1426075"/>
            <a:ext cx="598800" cy="598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4836300" y="3116200"/>
            <a:ext cx="598800" cy="598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42"/>
          <p:cNvGrpSpPr/>
          <p:nvPr/>
        </p:nvGrpSpPr>
        <p:grpSpPr>
          <a:xfrm>
            <a:off x="817721" y="1560197"/>
            <a:ext cx="389815" cy="330572"/>
            <a:chOff x="2661459" y="2015001"/>
            <a:chExt cx="322508" cy="273494"/>
          </a:xfrm>
        </p:grpSpPr>
        <p:sp>
          <p:nvSpPr>
            <p:cNvPr id="1642" name="Google Shape;1642;p4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42"/>
          <p:cNvGrpSpPr/>
          <p:nvPr/>
        </p:nvGrpSpPr>
        <p:grpSpPr>
          <a:xfrm>
            <a:off x="4940801" y="1530353"/>
            <a:ext cx="389793" cy="390247"/>
            <a:chOff x="3539102" y="2427549"/>
            <a:chExt cx="355099" cy="355481"/>
          </a:xfrm>
        </p:grpSpPr>
        <p:sp>
          <p:nvSpPr>
            <p:cNvPr id="1645" name="Google Shape;1645;p4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42"/>
          <p:cNvGrpSpPr/>
          <p:nvPr/>
        </p:nvGrpSpPr>
        <p:grpSpPr>
          <a:xfrm>
            <a:off x="4940807" y="3245621"/>
            <a:ext cx="389781" cy="339920"/>
            <a:chOff x="3082855" y="4295728"/>
            <a:chExt cx="375946" cy="327823"/>
          </a:xfrm>
        </p:grpSpPr>
        <p:sp>
          <p:nvSpPr>
            <p:cNvPr id="1648" name="Google Shape;1648;p4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2"/>
          <p:cNvGrpSpPr/>
          <p:nvPr/>
        </p:nvGrpSpPr>
        <p:grpSpPr>
          <a:xfrm>
            <a:off x="798037" y="3248277"/>
            <a:ext cx="429186" cy="334635"/>
            <a:chOff x="2611458" y="3816374"/>
            <a:chExt cx="426329" cy="332375"/>
          </a:xfrm>
        </p:grpSpPr>
        <p:sp>
          <p:nvSpPr>
            <p:cNvPr id="1660" name="Google Shape;1660;p4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3"/>
        <p:cNvGrpSpPr/>
        <p:nvPr/>
      </p:nvGrpSpPr>
      <p:grpSpPr>
        <a:xfrm>
          <a:off x="0" y="0"/>
          <a:ext cx="0" cy="0"/>
          <a:chOff x="0" y="0"/>
          <a:chExt cx="0" cy="0"/>
        </a:xfrm>
      </p:grpSpPr>
      <p:sp>
        <p:nvSpPr>
          <p:cNvPr id="1674" name="Google Shape;167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SIX CONCEPTS IS A GOOD IDEA</a:t>
            </a:r>
            <a:endParaRPr/>
          </a:p>
        </p:txBody>
      </p:sp>
      <p:sp>
        <p:nvSpPr>
          <p:cNvPr id="1675" name="Google Shape;1675;p43"/>
          <p:cNvSpPr txBox="1">
            <a:spLocks noGrp="1"/>
          </p:cNvSpPr>
          <p:nvPr>
            <p:ph type="subTitle" idx="1"/>
          </p:nvPr>
        </p:nvSpPr>
        <p:spPr>
          <a:xfrm>
            <a:off x="720000" y="17101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1676" name="Google Shape;1676;p43"/>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1677" name="Google Shape;1677;p43"/>
          <p:cNvSpPr txBox="1">
            <a:spLocks noGrp="1"/>
          </p:cNvSpPr>
          <p:nvPr>
            <p:ph type="subTitle" idx="3"/>
          </p:nvPr>
        </p:nvSpPr>
        <p:spPr>
          <a:xfrm>
            <a:off x="720000" y="344045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It’s also called the Blue Planet</a:t>
            </a:r>
            <a:endParaRPr/>
          </a:p>
        </p:txBody>
      </p:sp>
      <p:sp>
        <p:nvSpPr>
          <p:cNvPr id="1678" name="Google Shape;1678;p43"/>
          <p:cNvSpPr txBox="1">
            <a:spLocks noGrp="1"/>
          </p:cNvSpPr>
          <p:nvPr>
            <p:ph type="subTitle" idx="4"/>
          </p:nvPr>
        </p:nvSpPr>
        <p:spPr>
          <a:xfrm>
            <a:off x="3579000" y="344045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has several rings. It's composed of hydrogen and helium. It’s the sixth planet from the Sun</a:t>
            </a:r>
            <a:endParaRPr/>
          </a:p>
        </p:txBody>
      </p:sp>
      <p:sp>
        <p:nvSpPr>
          <p:cNvPr id="1679" name="Google Shape;1679;p43"/>
          <p:cNvSpPr txBox="1">
            <a:spLocks noGrp="1"/>
          </p:cNvSpPr>
          <p:nvPr>
            <p:ph type="subTitle" idx="5"/>
          </p:nvPr>
        </p:nvSpPr>
        <p:spPr>
          <a:xfrm>
            <a:off x="6437997" y="17101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1680" name="Google Shape;1680;p43"/>
          <p:cNvSpPr txBox="1">
            <a:spLocks noGrp="1"/>
          </p:cNvSpPr>
          <p:nvPr>
            <p:ph type="subTitle" idx="6"/>
          </p:nvPr>
        </p:nvSpPr>
        <p:spPr>
          <a:xfrm>
            <a:off x="6437997" y="344045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1681" name="Google Shape;1681;p43"/>
          <p:cNvSpPr txBox="1">
            <a:spLocks noGrp="1"/>
          </p:cNvSpPr>
          <p:nvPr>
            <p:ph type="subTitle" idx="7"/>
          </p:nvPr>
        </p:nvSpPr>
        <p:spPr>
          <a:xfrm>
            <a:off x="723905" y="1336263"/>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682" name="Google Shape;1682;p43"/>
          <p:cNvSpPr txBox="1">
            <a:spLocks noGrp="1"/>
          </p:cNvSpPr>
          <p:nvPr>
            <p:ph type="subTitle" idx="8"/>
          </p:nvPr>
        </p:nvSpPr>
        <p:spPr>
          <a:xfrm>
            <a:off x="3582902" y="1336263"/>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683" name="Google Shape;1683;p43"/>
          <p:cNvSpPr txBox="1">
            <a:spLocks noGrp="1"/>
          </p:cNvSpPr>
          <p:nvPr>
            <p:ph type="subTitle" idx="9"/>
          </p:nvPr>
        </p:nvSpPr>
        <p:spPr>
          <a:xfrm>
            <a:off x="6441895" y="1336263"/>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684" name="Google Shape;1684;p43"/>
          <p:cNvSpPr txBox="1">
            <a:spLocks noGrp="1"/>
          </p:cNvSpPr>
          <p:nvPr>
            <p:ph type="subTitle" idx="13"/>
          </p:nvPr>
        </p:nvSpPr>
        <p:spPr>
          <a:xfrm>
            <a:off x="723905" y="3063350"/>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1685" name="Google Shape;1685;p43"/>
          <p:cNvSpPr txBox="1">
            <a:spLocks noGrp="1"/>
          </p:cNvSpPr>
          <p:nvPr>
            <p:ph type="subTitle" idx="14"/>
          </p:nvPr>
        </p:nvSpPr>
        <p:spPr>
          <a:xfrm>
            <a:off x="3582902" y="3063350"/>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686" name="Google Shape;1686;p43"/>
          <p:cNvSpPr txBox="1">
            <a:spLocks noGrp="1"/>
          </p:cNvSpPr>
          <p:nvPr>
            <p:ph type="subTitle" idx="15"/>
          </p:nvPr>
        </p:nvSpPr>
        <p:spPr>
          <a:xfrm>
            <a:off x="6441895" y="3063350"/>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cxnSp>
        <p:nvCxnSpPr>
          <p:cNvPr id="1687" name="Google Shape;1687;p43"/>
          <p:cNvCxnSpPr/>
          <p:nvPr/>
        </p:nvCxnSpPr>
        <p:spPr>
          <a:xfrm rot="10800000">
            <a:off x="707175" y="1361175"/>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688" name="Google Shape;1688;p43"/>
          <p:cNvCxnSpPr/>
          <p:nvPr/>
        </p:nvCxnSpPr>
        <p:spPr>
          <a:xfrm rot="10800000">
            <a:off x="707175" y="3063350"/>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689" name="Google Shape;1689;p43"/>
          <p:cNvCxnSpPr/>
          <p:nvPr/>
        </p:nvCxnSpPr>
        <p:spPr>
          <a:xfrm rot="10800000">
            <a:off x="3556150" y="1361175"/>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690" name="Google Shape;1690;p43"/>
          <p:cNvCxnSpPr/>
          <p:nvPr/>
        </p:nvCxnSpPr>
        <p:spPr>
          <a:xfrm rot="10800000">
            <a:off x="3556150" y="3063350"/>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691" name="Google Shape;1691;p43"/>
          <p:cNvCxnSpPr/>
          <p:nvPr/>
        </p:nvCxnSpPr>
        <p:spPr>
          <a:xfrm rot="10800000">
            <a:off x="6416925" y="1361175"/>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692" name="Google Shape;1692;p43"/>
          <p:cNvCxnSpPr/>
          <p:nvPr/>
        </p:nvCxnSpPr>
        <p:spPr>
          <a:xfrm rot="10800000">
            <a:off x="6416925" y="3063350"/>
            <a:ext cx="0" cy="1170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6"/>
        <p:cNvGrpSpPr/>
        <p:nvPr/>
      </p:nvGrpSpPr>
      <p:grpSpPr>
        <a:xfrm>
          <a:off x="0" y="0"/>
          <a:ext cx="0" cy="0"/>
          <a:chOff x="0" y="0"/>
          <a:chExt cx="0" cy="0"/>
        </a:xfrm>
      </p:grpSpPr>
      <p:sp>
        <p:nvSpPr>
          <p:cNvPr id="1697" name="Google Shape;1697;p44"/>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AWESOME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45"/>
          <p:cNvSpPr txBox="1">
            <a:spLocks noGrp="1"/>
          </p:cNvSpPr>
          <p:nvPr>
            <p:ph type="title"/>
          </p:nvPr>
        </p:nvSpPr>
        <p:spPr>
          <a:xfrm flipH="1">
            <a:off x="964400" y="1860775"/>
            <a:ext cx="5067600" cy="121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NAME OF</a:t>
            </a:r>
            <a:endParaRPr/>
          </a:p>
          <a:p>
            <a:pPr marL="0" lvl="0" indent="0" algn="ctr" rtl="0">
              <a:spcBef>
                <a:spcPts val="0"/>
              </a:spcBef>
              <a:spcAft>
                <a:spcPts val="0"/>
              </a:spcAft>
              <a:buNone/>
            </a:pPr>
            <a:r>
              <a:rPr lang="en"/>
              <a:t>THE SECTION</a:t>
            </a:r>
            <a:endParaRPr/>
          </a:p>
        </p:txBody>
      </p:sp>
      <p:sp>
        <p:nvSpPr>
          <p:cNvPr id="1703" name="Google Shape;1703;p45"/>
          <p:cNvSpPr txBox="1">
            <a:spLocks noGrp="1"/>
          </p:cNvSpPr>
          <p:nvPr>
            <p:ph type="title" idx="2"/>
          </p:nvPr>
        </p:nvSpPr>
        <p:spPr>
          <a:xfrm flipH="1">
            <a:off x="6493525" y="2009725"/>
            <a:ext cx="14193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cxnSp>
        <p:nvCxnSpPr>
          <p:cNvPr id="1704" name="Google Shape;1704;p45"/>
          <p:cNvCxnSpPr/>
          <p:nvPr/>
        </p:nvCxnSpPr>
        <p:spPr>
          <a:xfrm rot="10800000">
            <a:off x="6493525" y="1711975"/>
            <a:ext cx="0" cy="1469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8"/>
        <p:cNvGrpSpPr/>
        <p:nvPr/>
      </p:nvGrpSpPr>
      <p:grpSpPr>
        <a:xfrm>
          <a:off x="0" y="0"/>
          <a:ext cx="0" cy="0"/>
          <a:chOff x="0" y="0"/>
          <a:chExt cx="0" cy="0"/>
        </a:xfrm>
      </p:grpSpPr>
      <p:sp>
        <p:nvSpPr>
          <p:cNvPr id="1709" name="Google Shape;1709;p46"/>
          <p:cNvSpPr txBox="1">
            <a:spLocks noGrp="1"/>
          </p:cNvSpPr>
          <p:nvPr>
            <p:ph type="subTitle" idx="1"/>
          </p:nvPr>
        </p:nvSpPr>
        <p:spPr>
          <a:xfrm>
            <a:off x="856150" y="1126425"/>
            <a:ext cx="5145300" cy="186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that can inspire the reader”</a:t>
            </a:r>
            <a:endParaRPr/>
          </a:p>
        </p:txBody>
      </p:sp>
      <p:sp>
        <p:nvSpPr>
          <p:cNvPr id="1710" name="Google Shape;1710;p46"/>
          <p:cNvSpPr txBox="1">
            <a:spLocks noGrp="1"/>
          </p:cNvSpPr>
          <p:nvPr>
            <p:ph type="title"/>
          </p:nvPr>
        </p:nvSpPr>
        <p:spPr>
          <a:xfrm>
            <a:off x="856312" y="3100300"/>
            <a:ext cx="5145300" cy="560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grpSp>
        <p:nvGrpSpPr>
          <p:cNvPr id="1711" name="Google Shape;1711;p46"/>
          <p:cNvGrpSpPr/>
          <p:nvPr/>
        </p:nvGrpSpPr>
        <p:grpSpPr>
          <a:xfrm>
            <a:off x="7887900" y="1052825"/>
            <a:ext cx="2528100" cy="3380500"/>
            <a:chOff x="7887900" y="1052825"/>
            <a:chExt cx="2528100" cy="3380500"/>
          </a:xfrm>
        </p:grpSpPr>
        <p:grpSp>
          <p:nvGrpSpPr>
            <p:cNvPr id="1712" name="Google Shape;1712;p46"/>
            <p:cNvGrpSpPr/>
            <p:nvPr/>
          </p:nvGrpSpPr>
          <p:grpSpPr>
            <a:xfrm>
              <a:off x="7887900" y="1905225"/>
              <a:ext cx="2528100" cy="2528100"/>
              <a:chOff x="7887900" y="1905225"/>
              <a:chExt cx="2528100" cy="2528100"/>
            </a:xfrm>
          </p:grpSpPr>
          <p:sp>
            <p:nvSpPr>
              <p:cNvPr id="1713" name="Google Shape;1713;p46"/>
              <p:cNvSpPr/>
              <p:nvPr/>
            </p:nvSpPr>
            <p:spPr>
              <a:xfrm>
                <a:off x="7887900" y="1905225"/>
                <a:ext cx="2528100" cy="2528100"/>
              </a:xfrm>
              <a:prstGeom prst="pie">
                <a:avLst>
                  <a:gd name="adj1" fmla="val 5411027"/>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6"/>
              <p:cNvSpPr/>
              <p:nvPr/>
            </p:nvSpPr>
            <p:spPr>
              <a:xfrm>
                <a:off x="7980425" y="3811975"/>
                <a:ext cx="350400" cy="350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 name="Google Shape;1715;p46"/>
            <p:cNvSpPr/>
            <p:nvPr/>
          </p:nvSpPr>
          <p:spPr>
            <a:xfrm>
              <a:off x="8550000" y="1052825"/>
              <a:ext cx="1203900" cy="1203900"/>
            </a:xfrm>
            <a:prstGeom prst="pie">
              <a:avLst>
                <a:gd name="adj1" fmla="val 541102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19"/>
        <p:cNvGrpSpPr/>
        <p:nvPr/>
      </p:nvGrpSpPr>
      <p:grpSpPr>
        <a:xfrm>
          <a:off x="0" y="0"/>
          <a:ext cx="0" cy="0"/>
          <a:chOff x="0" y="0"/>
          <a:chExt cx="0" cy="0"/>
        </a:xfrm>
      </p:grpSpPr>
      <p:pic>
        <p:nvPicPr>
          <p:cNvPr id="1720" name="Google Shape;1720;p47"/>
          <p:cNvPicPr preferRelativeResize="0">
            <a:picLocks noGrp="1"/>
          </p:cNvPicPr>
          <p:nvPr>
            <p:ph type="pic" idx="2"/>
          </p:nvPr>
        </p:nvPicPr>
        <p:blipFill rotWithShape="1">
          <a:blip r:embed="rId3">
            <a:alphaModFix/>
          </a:blip>
          <a:srcRect t="15668"/>
          <a:stretch/>
        </p:blipFill>
        <p:spPr>
          <a:xfrm>
            <a:off x="0" y="0"/>
            <a:ext cx="9144003" cy="5143499"/>
          </a:xfrm>
          <a:prstGeom prst="rect">
            <a:avLst/>
          </a:prstGeom>
        </p:spPr>
      </p:pic>
      <p:sp>
        <p:nvSpPr>
          <p:cNvPr id="1721" name="Google Shape;1721;p47"/>
          <p:cNvSpPr txBox="1">
            <a:spLocks noGrp="1"/>
          </p:cNvSpPr>
          <p:nvPr>
            <p:ph type="title"/>
          </p:nvPr>
        </p:nvSpPr>
        <p:spPr>
          <a:xfrm>
            <a:off x="1251000" y="4014450"/>
            <a:ext cx="6642000" cy="44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grpSp>
        <p:nvGrpSpPr>
          <p:cNvPr id="1722" name="Google Shape;1722;p47"/>
          <p:cNvGrpSpPr/>
          <p:nvPr/>
        </p:nvGrpSpPr>
        <p:grpSpPr>
          <a:xfrm>
            <a:off x="0" y="272075"/>
            <a:ext cx="9157000" cy="4636825"/>
            <a:chOff x="0" y="272075"/>
            <a:chExt cx="9157000" cy="4636825"/>
          </a:xfrm>
        </p:grpSpPr>
        <p:cxnSp>
          <p:nvCxnSpPr>
            <p:cNvPr id="1723" name="Google Shape;1723;p47"/>
            <p:cNvCxnSpPr/>
            <p:nvPr/>
          </p:nvCxnSpPr>
          <p:spPr>
            <a:xfrm rot="10800000">
              <a:off x="3062200" y="4908900"/>
              <a:ext cx="6094800" cy="0"/>
            </a:xfrm>
            <a:prstGeom prst="straightConnector1">
              <a:avLst/>
            </a:prstGeom>
            <a:noFill/>
            <a:ln w="9525" cap="flat" cmpd="sng">
              <a:solidFill>
                <a:schemeClr val="dk1"/>
              </a:solidFill>
              <a:prstDash val="solid"/>
              <a:round/>
              <a:headEnd type="none" w="med" len="med"/>
              <a:tailEnd type="none" w="med" len="med"/>
            </a:ln>
          </p:spPr>
        </p:cxnSp>
        <p:cxnSp>
          <p:nvCxnSpPr>
            <p:cNvPr id="1724" name="Google Shape;1724;p47"/>
            <p:cNvCxnSpPr/>
            <p:nvPr/>
          </p:nvCxnSpPr>
          <p:spPr>
            <a:xfrm rot="10800000">
              <a:off x="0" y="272075"/>
              <a:ext cx="6094800" cy="0"/>
            </a:xfrm>
            <a:prstGeom prst="straightConnector1">
              <a:avLst/>
            </a:prstGeom>
            <a:noFill/>
            <a:ln w="9525" cap="flat" cmpd="sng">
              <a:solidFill>
                <a:schemeClr val="dk1"/>
              </a:solidFill>
              <a:prstDash val="solid"/>
              <a:round/>
              <a:headEnd type="none" w="med" len="med"/>
              <a:tailEnd type="none" w="med" len="med"/>
            </a:ln>
          </p:spPr>
        </p:cxnSp>
      </p:grpSp>
      <p:sp>
        <p:nvSpPr>
          <p:cNvPr id="1725" name="Google Shape;1725;p47"/>
          <p:cNvSpPr/>
          <p:nvPr/>
        </p:nvSpPr>
        <p:spPr>
          <a:xfrm>
            <a:off x="88250" y="94625"/>
            <a:ext cx="350400" cy="35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6" name="Google Shape;1726;p47"/>
          <p:cNvGrpSpPr/>
          <p:nvPr/>
        </p:nvGrpSpPr>
        <p:grpSpPr>
          <a:xfrm>
            <a:off x="222320" y="68652"/>
            <a:ext cx="8687695" cy="4960335"/>
            <a:chOff x="222320" y="68652"/>
            <a:chExt cx="8687695" cy="4960335"/>
          </a:xfrm>
        </p:grpSpPr>
        <p:grpSp>
          <p:nvGrpSpPr>
            <p:cNvPr id="1727" name="Google Shape;1727;p47"/>
            <p:cNvGrpSpPr/>
            <p:nvPr/>
          </p:nvGrpSpPr>
          <p:grpSpPr>
            <a:xfrm>
              <a:off x="8250195" y="68652"/>
              <a:ext cx="659820" cy="324085"/>
              <a:chOff x="754400" y="596000"/>
              <a:chExt cx="781500" cy="383850"/>
            </a:xfrm>
          </p:grpSpPr>
          <p:sp>
            <p:nvSpPr>
              <p:cNvPr id="1728" name="Google Shape;1728;p47"/>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7"/>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7"/>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7"/>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7"/>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7"/>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7"/>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7"/>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7"/>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7"/>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7"/>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7"/>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7"/>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7"/>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7"/>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7"/>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7"/>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7"/>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47"/>
            <p:cNvGrpSpPr/>
            <p:nvPr/>
          </p:nvGrpSpPr>
          <p:grpSpPr>
            <a:xfrm>
              <a:off x="222320" y="4704902"/>
              <a:ext cx="659820" cy="324085"/>
              <a:chOff x="754400" y="596000"/>
              <a:chExt cx="781500" cy="383850"/>
            </a:xfrm>
          </p:grpSpPr>
          <p:sp>
            <p:nvSpPr>
              <p:cNvPr id="1757" name="Google Shape;1757;p47"/>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7"/>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7"/>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7"/>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7"/>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7"/>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7"/>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7"/>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7"/>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7"/>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7"/>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7"/>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7"/>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7"/>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7"/>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7"/>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7"/>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7"/>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7"/>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7"/>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7"/>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7"/>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7"/>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7"/>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7"/>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7"/>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7"/>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7"/>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88"/>
        <p:cNvGrpSpPr/>
        <p:nvPr/>
      </p:nvGrpSpPr>
      <p:grpSpPr>
        <a:xfrm>
          <a:off x="0" y="0"/>
          <a:ext cx="0" cy="0"/>
          <a:chOff x="0" y="0"/>
          <a:chExt cx="0" cy="0"/>
        </a:xfrm>
      </p:grpSpPr>
      <p:pic>
        <p:nvPicPr>
          <p:cNvPr id="1789" name="Google Shape;1789;p48"/>
          <p:cNvPicPr preferRelativeResize="0">
            <a:picLocks noGrp="1"/>
          </p:cNvPicPr>
          <p:nvPr>
            <p:ph type="pic" idx="2"/>
          </p:nvPr>
        </p:nvPicPr>
        <p:blipFill rotWithShape="1">
          <a:blip r:embed="rId3">
            <a:alphaModFix/>
          </a:blip>
          <a:srcRect l="11896" r="11889"/>
          <a:stretch/>
        </p:blipFill>
        <p:spPr>
          <a:xfrm flipH="1">
            <a:off x="4499700" y="533875"/>
            <a:ext cx="4657200" cy="4075800"/>
          </a:xfrm>
          <a:prstGeom prst="flowChartDelay">
            <a:avLst/>
          </a:prstGeom>
        </p:spPr>
      </p:pic>
      <p:sp>
        <p:nvSpPr>
          <p:cNvPr id="1790" name="Google Shape;1790;p48"/>
          <p:cNvSpPr txBox="1">
            <a:spLocks noGrp="1"/>
          </p:cNvSpPr>
          <p:nvPr>
            <p:ph type="title"/>
          </p:nvPr>
        </p:nvSpPr>
        <p:spPr>
          <a:xfrm>
            <a:off x="720000" y="1095150"/>
            <a:ext cx="3519600" cy="19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1791" name="Google Shape;1791;p48"/>
          <p:cNvSpPr txBox="1">
            <a:spLocks noGrp="1"/>
          </p:cNvSpPr>
          <p:nvPr>
            <p:ph type="subTitle" idx="1"/>
          </p:nvPr>
        </p:nvSpPr>
        <p:spPr>
          <a:xfrm>
            <a:off x="720000" y="3199950"/>
            <a:ext cx="3519600" cy="8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1792" name="Google Shape;1792;p48"/>
          <p:cNvSpPr/>
          <p:nvPr/>
        </p:nvSpPr>
        <p:spPr>
          <a:xfrm rot="-5400000" flipH="1">
            <a:off x="8062750" y="681150"/>
            <a:ext cx="1775400" cy="413100"/>
          </a:xfrm>
          <a:prstGeom prst="round1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 name="Google Shape;1793;p48"/>
          <p:cNvGrpSpPr/>
          <p:nvPr/>
        </p:nvGrpSpPr>
        <p:grpSpPr>
          <a:xfrm>
            <a:off x="4959670" y="4004402"/>
            <a:ext cx="659820" cy="324085"/>
            <a:chOff x="754400" y="596000"/>
            <a:chExt cx="781500" cy="383850"/>
          </a:xfrm>
        </p:grpSpPr>
        <p:sp>
          <p:nvSpPr>
            <p:cNvPr id="1794" name="Google Shape;1794;p48"/>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8"/>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8"/>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8"/>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8"/>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8"/>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8"/>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8"/>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8"/>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8"/>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8"/>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8"/>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8"/>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8"/>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8"/>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8"/>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8"/>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8"/>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8"/>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8"/>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8"/>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8"/>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8"/>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8"/>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8"/>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8"/>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8"/>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8"/>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6" name="Google Shape;1826;p49"/>
          <p:cNvSpPr txBox="1">
            <a:spLocks noGrp="1"/>
          </p:cNvSpPr>
          <p:nvPr>
            <p:ph type="title"/>
          </p:nvPr>
        </p:nvSpPr>
        <p:spPr>
          <a:xfrm>
            <a:off x="1284000" y="1672000"/>
            <a:ext cx="6576000" cy="117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1827" name="Google Shape;1827;p49"/>
          <p:cNvSpPr txBox="1">
            <a:spLocks noGrp="1"/>
          </p:cNvSpPr>
          <p:nvPr>
            <p:ph type="subTitle" idx="1"/>
          </p:nvPr>
        </p:nvSpPr>
        <p:spPr>
          <a:xfrm>
            <a:off x="1284000" y="2903975"/>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433" name="Google Shape;1433;p34"/>
          <p:cNvSpPr txBox="1">
            <a:spLocks noGrp="1"/>
          </p:cNvSpPr>
          <p:nvPr>
            <p:ph type="body" idx="1"/>
          </p:nvPr>
        </p:nvSpPr>
        <p:spPr>
          <a:xfrm>
            <a:off x="720000" y="1063351"/>
            <a:ext cx="7704000" cy="32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You can delete this slide when you’re done editing the presentation</a:t>
            </a:r>
            <a:endParaRPr>
              <a:solidFill>
                <a:schemeClr val="dk1"/>
              </a:solidFill>
            </a:endParaRPr>
          </a:p>
        </p:txBody>
      </p:sp>
      <p:graphicFrame>
        <p:nvGraphicFramePr>
          <p:cNvPr id="1434" name="Google Shape;1434;p34"/>
          <p:cNvGraphicFramePr/>
          <p:nvPr/>
        </p:nvGraphicFramePr>
        <p:xfrm>
          <a:off x="720000" y="1654485"/>
          <a:ext cx="7704000" cy="2196000"/>
        </p:xfrm>
        <a:graphic>
          <a:graphicData uri="http://schemas.openxmlformats.org/drawingml/2006/table">
            <a:tbl>
              <a:tblPr>
                <a:noFill/>
                <a:tableStyleId>{8711EB31-01D0-43BD-A9A2-96D309904D57}</a:tableStyleId>
              </a:tblPr>
              <a:tblGrid>
                <a:gridCol w="2208400">
                  <a:extLst>
                    <a:ext uri="{9D8B030D-6E8A-4147-A177-3AD203B41FA5}">
                      <a16:colId xmlns:a16="http://schemas.microsoft.com/office/drawing/2014/main" val="20000"/>
                    </a:ext>
                  </a:extLst>
                </a:gridCol>
                <a:gridCol w="5495600">
                  <a:extLst>
                    <a:ext uri="{9D8B030D-6E8A-4147-A177-3AD203B41FA5}">
                      <a16:colId xmlns:a16="http://schemas.microsoft.com/office/drawing/2014/main" val="20001"/>
                    </a:ext>
                  </a:extLst>
                </a:gridCol>
              </a:tblGrid>
              <a:tr h="368000">
                <a:tc>
                  <a:txBody>
                    <a:bodyPr/>
                    <a:lstStyle/>
                    <a:p>
                      <a:pPr marL="0" lvl="0" indent="0" algn="l" rtl="0">
                        <a:spcBef>
                          <a:spcPts val="0"/>
                        </a:spcBef>
                        <a:spcAft>
                          <a:spcPts val="0"/>
                        </a:spcAft>
                        <a:buNone/>
                      </a:pPr>
                      <a:r>
                        <a:rPr lang="en" sz="1000" u="sng">
                          <a:solidFill>
                            <a:schemeClr val="dk1"/>
                          </a:solidFill>
                          <a:latin typeface="Lexend"/>
                          <a:ea typeface="Lexend"/>
                          <a:cs typeface="Lexend"/>
                          <a:sym typeface="Lexend"/>
                          <a:hlinkClick r:id="rId3" action="ppaction://hlinksldjump">
                            <a:extLst>
                              <a:ext uri="{A12FA001-AC4F-418D-AE19-62706E023703}">
                                <ahyp:hlinkClr xmlns:ahyp="http://schemas.microsoft.com/office/drawing/2018/hyperlinkcolor" val="tx"/>
                              </a:ext>
                            </a:extLst>
                          </a:hlinkClick>
                        </a:rPr>
                        <a:t>Fonts</a:t>
                      </a:r>
                      <a:endParaRPr sz="1000" u="sng">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dirty="0">
                          <a:solidFill>
                            <a:schemeClr val="dk1"/>
                          </a:solidFill>
                          <a:latin typeface="Lexend"/>
                          <a:ea typeface="Lexend"/>
                          <a:cs typeface="Lexend"/>
                          <a:sym typeface="Lexend"/>
                        </a:rPr>
                        <a:t>To view this template correctly in PowerPoint, download and install the fonts we used</a:t>
                      </a:r>
                      <a:endParaRPr sz="1000"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5000">
                <a:tc>
                  <a:txBody>
                    <a:bodyPr/>
                    <a:lstStyle/>
                    <a:p>
                      <a:pPr marL="0" lvl="0" indent="0" algn="l" rtl="0">
                        <a:spcBef>
                          <a:spcPts val="0"/>
                        </a:spcBef>
                        <a:spcAft>
                          <a:spcPts val="0"/>
                        </a:spcAft>
                        <a:buNone/>
                      </a:pPr>
                      <a:r>
                        <a:rPr lang="en" sz="1000" u="sng">
                          <a:solidFill>
                            <a:schemeClr val="dk1"/>
                          </a:solidFill>
                          <a:latin typeface="Lexend"/>
                          <a:ea typeface="Lexend"/>
                          <a:cs typeface="Lexend"/>
                          <a:sym typeface="Lexend"/>
                          <a:hlinkClick r:id="rId4" action="ppaction://hlinksldjump">
                            <a:extLst>
                              <a:ext uri="{A12FA001-AC4F-418D-AE19-62706E023703}">
                                <ahyp:hlinkClr xmlns:ahyp="http://schemas.microsoft.com/office/drawing/2018/hyperlinkcolor" val="tx"/>
                              </a:ext>
                            </a:extLst>
                          </a:hlinkClick>
                        </a:rPr>
                        <a:t>Used</a:t>
                      </a:r>
                      <a:r>
                        <a:rPr lang="en" sz="1000">
                          <a:solidFill>
                            <a:schemeClr val="dk1"/>
                          </a:solidFill>
                          <a:latin typeface="Lexend"/>
                          <a:ea typeface="Lexend"/>
                          <a:cs typeface="Lexend"/>
                          <a:sym typeface="Lexend"/>
                        </a:rPr>
                        <a:t> and </a:t>
                      </a:r>
                      <a:r>
                        <a:rPr lang="en" sz="1000" u="sng">
                          <a:solidFill>
                            <a:schemeClr val="dk1"/>
                          </a:solidFill>
                          <a:latin typeface="Lexend"/>
                          <a:ea typeface="Lexend"/>
                          <a:cs typeface="Lexend"/>
                          <a:sym typeface="Lexend"/>
                          <a:hlinkClick r:id="rId5" action="ppaction://hlinksldjump">
                            <a:extLst>
                              <a:ext uri="{A12FA001-AC4F-418D-AE19-62706E023703}">
                                <ahyp:hlinkClr xmlns:ahyp="http://schemas.microsoft.com/office/drawing/2018/hyperlinkcolor" val="tx"/>
                              </a:ext>
                            </a:extLst>
                          </a:hlinkClick>
                        </a:rPr>
                        <a:t>alternative</a:t>
                      </a:r>
                      <a:r>
                        <a:rPr lang="en" sz="1000" u="sng">
                          <a:solidFill>
                            <a:schemeClr val="dk1"/>
                          </a:solidFill>
                          <a:latin typeface="Lexend"/>
                          <a:ea typeface="Lexend"/>
                          <a:cs typeface="Lexend"/>
                          <a:sym typeface="Lexend"/>
                          <a:hlinkClick r:id="rId5" action="ppaction://hlinksldjump">
                            <a:extLst>
                              <a:ext uri="{A12FA001-AC4F-418D-AE19-62706E023703}">
                                <ahyp:hlinkClr xmlns:ahyp="http://schemas.microsoft.com/office/drawing/2018/hyperlinkcolor" val="tx"/>
                              </a:ext>
                            </a:extLst>
                          </a:hlinkClick>
                        </a:rPr>
                        <a:t> resources</a:t>
                      </a:r>
                      <a:endParaRPr sz="1000" u="sng">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None/>
                      </a:pPr>
                      <a:r>
                        <a:rPr lang="en" sz="1000">
                          <a:solidFill>
                            <a:schemeClr val="dk1"/>
                          </a:solidFill>
                          <a:latin typeface="Lexend"/>
                          <a:ea typeface="Lexend"/>
                          <a:cs typeface="Lexend"/>
                          <a:sym typeface="Lexend"/>
                        </a:rPr>
                        <a:t>An assortment of graphic resources that are suitable for use in this presentation</a:t>
                      </a:r>
                      <a:endParaRPr sz="100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5000">
                <a:tc>
                  <a:txBody>
                    <a:bodyPr/>
                    <a:lstStyle/>
                    <a:p>
                      <a:pPr marL="0" lvl="0" indent="0" algn="l" rtl="0">
                        <a:spcBef>
                          <a:spcPts val="0"/>
                        </a:spcBef>
                        <a:spcAft>
                          <a:spcPts val="0"/>
                        </a:spcAft>
                        <a:buNone/>
                      </a:pPr>
                      <a:r>
                        <a:rPr lang="en" sz="1000" u="sng">
                          <a:solidFill>
                            <a:schemeClr val="dk1"/>
                          </a:solidFill>
                          <a:latin typeface="Lexend"/>
                          <a:ea typeface="Lexend"/>
                          <a:cs typeface="Lexend"/>
                          <a:sym typeface="Lexend"/>
                          <a:hlinkClick r:id="rId6" action="ppaction://hlinksldjump">
                            <a:extLst>
                              <a:ext uri="{A12FA001-AC4F-418D-AE19-62706E023703}">
                                <ahyp:hlinkClr xmlns:ahyp="http://schemas.microsoft.com/office/drawing/2018/hyperlinkcolor" val="tx"/>
                              </a:ext>
                            </a:extLst>
                          </a:hlinkClick>
                        </a:rPr>
                        <a:t>Thanks slide </a:t>
                      </a:r>
                      <a:endParaRPr sz="100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dirty="0">
                          <a:solidFill>
                            <a:schemeClr val="dk1"/>
                          </a:solidFill>
                          <a:latin typeface="Lexend"/>
                          <a:ea typeface="Lexend"/>
                          <a:cs typeface="Lexend"/>
                          <a:sym typeface="Lexend"/>
                        </a:rPr>
                        <a:t>You must keep it so that proper credits for our design are given</a:t>
                      </a:r>
                      <a:endParaRPr sz="1000"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5000">
                <a:tc>
                  <a:txBody>
                    <a:bodyPr/>
                    <a:lstStyle/>
                    <a:p>
                      <a:pPr marL="0" lvl="0" indent="0" algn="l" rtl="0">
                        <a:spcBef>
                          <a:spcPts val="0"/>
                        </a:spcBef>
                        <a:spcAft>
                          <a:spcPts val="0"/>
                        </a:spcAft>
                        <a:buNone/>
                      </a:pPr>
                      <a:r>
                        <a:rPr lang="en" sz="1000" u="sng">
                          <a:solidFill>
                            <a:schemeClr val="dk1"/>
                          </a:solidFill>
                          <a:latin typeface="Lexend"/>
                          <a:ea typeface="Lexend"/>
                          <a:cs typeface="Lexend"/>
                          <a:sym typeface="Lexend"/>
                          <a:hlinkClick r:id="rId3" action="ppaction://hlinksldjump">
                            <a:extLst>
                              <a:ext uri="{A12FA001-AC4F-418D-AE19-62706E023703}">
                                <ahyp:hlinkClr xmlns:ahyp="http://schemas.microsoft.com/office/drawing/2018/hyperlinkcolor" val="tx"/>
                              </a:ext>
                            </a:extLst>
                          </a:hlinkClick>
                        </a:rPr>
                        <a:t>Colors</a:t>
                      </a:r>
                      <a:endParaRPr sz="100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dirty="0">
                          <a:solidFill>
                            <a:schemeClr val="dk1"/>
                          </a:solidFill>
                          <a:latin typeface="Lexend"/>
                          <a:ea typeface="Lexend"/>
                          <a:cs typeface="Lexend"/>
                          <a:sym typeface="Lexend"/>
                        </a:rPr>
                        <a:t>All the colors used in this presentation</a:t>
                      </a:r>
                      <a:endParaRPr sz="1000"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8000">
                <a:tc>
                  <a:txBody>
                    <a:bodyPr/>
                    <a:lstStyle/>
                    <a:p>
                      <a:pPr marL="0" lvl="0" indent="0" algn="l" rtl="0">
                        <a:spcBef>
                          <a:spcPts val="0"/>
                        </a:spcBef>
                        <a:spcAft>
                          <a:spcPts val="0"/>
                        </a:spcAft>
                        <a:buNone/>
                      </a:pPr>
                      <a:r>
                        <a:rPr lang="en" sz="1000" u="sng">
                          <a:solidFill>
                            <a:schemeClr val="dk1"/>
                          </a:solidFill>
                          <a:latin typeface="Lexend"/>
                          <a:ea typeface="Lexend"/>
                          <a:cs typeface="Lexend"/>
                          <a:sym typeface="Lexend"/>
                          <a:hlinkClick r:id="rId7" action="ppaction://hlinksldjump">
                            <a:extLst>
                              <a:ext uri="{A12FA001-AC4F-418D-AE19-62706E023703}">
                                <ahyp:hlinkClr xmlns:ahyp="http://schemas.microsoft.com/office/drawing/2018/hyperlinkcolor" val="tx"/>
                              </a:ext>
                            </a:extLst>
                          </a:hlinkClick>
                        </a:rPr>
                        <a:t>Icons</a:t>
                      </a:r>
                      <a:r>
                        <a:rPr lang="en" sz="1000">
                          <a:solidFill>
                            <a:schemeClr val="dk1"/>
                          </a:solidFill>
                          <a:latin typeface="Lexend"/>
                          <a:ea typeface="Lexend"/>
                          <a:cs typeface="Lexend"/>
                          <a:sym typeface="Lexend"/>
                        </a:rPr>
                        <a:t> and </a:t>
                      </a:r>
                      <a:r>
                        <a:rPr lang="en" sz="1000" u="sng">
                          <a:solidFill>
                            <a:schemeClr val="dk1"/>
                          </a:solidFill>
                          <a:latin typeface="Lexend"/>
                          <a:ea typeface="Lexend"/>
                          <a:cs typeface="Lexend"/>
                          <a:sym typeface="Lexend"/>
                          <a:hlinkClick r:id="rId8" action="ppaction://hlinksldjump">
                            <a:extLst>
                              <a:ext uri="{A12FA001-AC4F-418D-AE19-62706E023703}">
                                <ahyp:hlinkClr xmlns:ahyp="http://schemas.microsoft.com/office/drawing/2018/hyperlinkcolor" val="tx"/>
                              </a:ext>
                            </a:extLst>
                          </a:hlinkClick>
                        </a:rPr>
                        <a:t>infographic resources</a:t>
                      </a:r>
                      <a:endParaRPr sz="100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a:solidFill>
                            <a:schemeClr val="dk1"/>
                          </a:solidFill>
                          <a:latin typeface="Lexend"/>
                          <a:ea typeface="Lexend"/>
                          <a:cs typeface="Lexend"/>
                          <a:sym typeface="Lexend"/>
                        </a:rPr>
                        <a:t>These can be used in the template, and their size and color can be edited</a:t>
                      </a:r>
                      <a:endParaRPr sz="100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5000">
                <a:tc>
                  <a:txBody>
                    <a:bodyPr/>
                    <a:lstStyle/>
                    <a:p>
                      <a:pPr marL="0" lvl="0" indent="0" algn="l" rtl="0">
                        <a:spcBef>
                          <a:spcPts val="0"/>
                        </a:spcBef>
                        <a:spcAft>
                          <a:spcPts val="0"/>
                        </a:spcAft>
                        <a:buNone/>
                      </a:pPr>
                      <a:r>
                        <a:rPr lang="en" sz="1000">
                          <a:solidFill>
                            <a:schemeClr val="dk1"/>
                          </a:solidFill>
                          <a:latin typeface="Lexend"/>
                          <a:ea typeface="Lexend"/>
                          <a:cs typeface="Lexend"/>
                          <a:sym typeface="Lexend"/>
                        </a:rPr>
                        <a:t>Editable presentation theme </a:t>
                      </a:r>
                      <a:endParaRPr sz="100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dirty="0">
                          <a:solidFill>
                            <a:schemeClr val="dk1"/>
                          </a:solidFill>
                          <a:latin typeface="Lexend"/>
                          <a:ea typeface="Lexend"/>
                          <a:cs typeface="Lexend"/>
                          <a:sym typeface="Lexend"/>
                        </a:rPr>
                        <a:t>You can edit the master slides easily. For more info, click </a:t>
                      </a:r>
                      <a:r>
                        <a:rPr lang="en" sz="1000" u="sng" dirty="0">
                          <a:solidFill>
                            <a:schemeClr val="dk1"/>
                          </a:solidFill>
                          <a:latin typeface="Lexend"/>
                          <a:ea typeface="Lexend"/>
                          <a:cs typeface="Lexend"/>
                          <a:sym typeface="Lexend"/>
                          <a:hlinkClick r:id="rId9">
                            <a:extLst>
                              <a:ext uri="{A12FA001-AC4F-418D-AE19-62706E023703}">
                                <ahyp:hlinkClr xmlns:ahyp="http://schemas.microsoft.com/office/drawing/2018/hyperlinkcolor" val="tx"/>
                              </a:ext>
                            </a:extLst>
                          </a:hlinkClick>
                        </a:rPr>
                        <a:t>here</a:t>
                      </a:r>
                      <a:endParaRPr sz="1000"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35" name="Google Shape;1435;p34"/>
          <p:cNvSpPr txBox="1"/>
          <p:nvPr/>
        </p:nvSpPr>
        <p:spPr>
          <a:xfrm>
            <a:off x="2928400" y="4057475"/>
            <a:ext cx="19497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Lexend"/>
                <a:ea typeface="Lexend"/>
                <a:cs typeface="Lexend"/>
                <a:sym typeface="Lexend"/>
              </a:rPr>
              <a:t>For more info:</a:t>
            </a:r>
            <a:br>
              <a:rPr lang="en" sz="1000">
                <a:solidFill>
                  <a:schemeClr val="dk1"/>
                </a:solidFill>
                <a:latin typeface="Lexend"/>
                <a:ea typeface="Lexend"/>
                <a:cs typeface="Lexend"/>
                <a:sym typeface="Lexend"/>
              </a:rPr>
            </a:br>
            <a:r>
              <a:rPr lang="en" sz="1000" u="sng">
                <a:solidFill>
                  <a:schemeClr val="dk1"/>
                </a:solidFill>
                <a:latin typeface="Lexend"/>
                <a:ea typeface="Lexend"/>
                <a:cs typeface="Lexend"/>
                <a:sym typeface="Lexend"/>
                <a:hlinkClick r:id="rId10">
                  <a:extLst>
                    <a:ext uri="{A12FA001-AC4F-418D-AE19-62706E023703}">
                      <ahyp:hlinkClr xmlns:ahyp="http://schemas.microsoft.com/office/drawing/2018/hyperlinkcolor" val="tx"/>
                    </a:ext>
                  </a:extLst>
                </a:hlinkClick>
              </a:rPr>
              <a:t>SLIDESGO</a:t>
            </a:r>
            <a:r>
              <a:rPr lang="en" sz="1000">
                <a:solidFill>
                  <a:schemeClr val="dk1"/>
                </a:solidFill>
                <a:uFill>
                  <a:noFill/>
                </a:uFill>
                <a:latin typeface="Lexend"/>
                <a:ea typeface="Lexend"/>
                <a:cs typeface="Lexend"/>
                <a:sym typeface="Lexend"/>
                <a:hlinkClick r:id="rId10">
                  <a:extLst>
                    <a:ext uri="{A12FA001-AC4F-418D-AE19-62706E023703}">
                      <ahyp:hlinkClr xmlns:ahyp="http://schemas.microsoft.com/office/drawing/2018/hyperlinkcolor" val="tx"/>
                    </a:ext>
                  </a:extLst>
                </a:hlinkClick>
              </a:rPr>
              <a:t> </a:t>
            </a:r>
            <a:r>
              <a:rPr lang="en" sz="1000">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hlinkClick r:id="rId11">
                  <a:extLst>
                    <a:ext uri="{A12FA001-AC4F-418D-AE19-62706E023703}">
                      <ahyp:hlinkClr xmlns:ahyp="http://schemas.microsoft.com/office/drawing/2018/hyperlinkcolor" val="tx"/>
                    </a:ext>
                  </a:extLst>
                </a:hlinkClick>
              </a:rPr>
              <a:t>BLOG</a:t>
            </a:r>
            <a:r>
              <a:rPr lang="en" sz="1000">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hlinkClick r:id="rId12">
                  <a:extLst>
                    <a:ext uri="{A12FA001-AC4F-418D-AE19-62706E023703}">
                      <ahyp:hlinkClr xmlns:ahyp="http://schemas.microsoft.com/office/drawing/2018/hyperlinkcolor" val="tx"/>
                    </a:ext>
                  </a:extLst>
                </a:hlinkClick>
              </a:rPr>
              <a:t>FAQ</a:t>
            </a:r>
            <a:r>
              <a:rPr lang="en" sz="1000" u="sng">
                <a:solidFill>
                  <a:schemeClr val="dk1"/>
                </a:solidFill>
                <a:latin typeface="Lexend"/>
                <a:ea typeface="Lexend"/>
                <a:cs typeface="Lexend"/>
                <a:sym typeface="Lexend"/>
              </a:rPr>
              <a:t>s</a:t>
            </a:r>
            <a:endParaRPr sz="1000" u="sng">
              <a:solidFill>
                <a:schemeClr val="dk1"/>
              </a:solidFill>
              <a:latin typeface="Lexend"/>
              <a:ea typeface="Lexend"/>
              <a:cs typeface="Lexend"/>
              <a:sym typeface="Lexend"/>
            </a:endParaRPr>
          </a:p>
        </p:txBody>
      </p:sp>
      <p:sp>
        <p:nvSpPr>
          <p:cNvPr id="1436" name="Google Shape;1436;p34"/>
          <p:cNvSpPr txBox="1"/>
          <p:nvPr/>
        </p:nvSpPr>
        <p:spPr>
          <a:xfrm>
            <a:off x="5012525" y="4057475"/>
            <a:ext cx="34182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Lexend"/>
                <a:ea typeface="Lexend"/>
                <a:cs typeface="Lexend"/>
                <a:sym typeface="Lexend"/>
              </a:rPr>
              <a:t>You can visit our sister projects:</a:t>
            </a:r>
            <a:br>
              <a:rPr lang="en" sz="1000">
                <a:solidFill>
                  <a:schemeClr val="dk1"/>
                </a:solidFill>
                <a:latin typeface="Lexend"/>
                <a:ea typeface="Lexend"/>
                <a:cs typeface="Lexend"/>
                <a:sym typeface="Lexend"/>
              </a:rPr>
            </a:br>
            <a:r>
              <a:rPr lang="en" sz="1000" u="sng">
                <a:solidFill>
                  <a:schemeClr val="dk1"/>
                </a:solidFill>
                <a:latin typeface="Lexend"/>
                <a:ea typeface="Lexend"/>
                <a:cs typeface="Lexend"/>
                <a:sym typeface="Lexend"/>
                <a:hlinkClick r:id="rId13">
                  <a:extLst>
                    <a:ext uri="{A12FA001-AC4F-418D-AE19-62706E023703}">
                      <ahyp:hlinkClr xmlns:ahyp="http://schemas.microsoft.com/office/drawing/2018/hyperlinkcolor" val="tx"/>
                    </a:ext>
                  </a:extLst>
                </a:hlinkClick>
              </a:rPr>
              <a:t>FREEPIK</a:t>
            </a:r>
            <a:r>
              <a:rPr lang="en" sz="1000">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hlinkClick r:id="rId14">
                  <a:extLst>
                    <a:ext uri="{A12FA001-AC4F-418D-AE19-62706E023703}">
                      <ahyp:hlinkClr xmlns:ahyp="http://schemas.microsoft.com/office/drawing/2018/hyperlinkcolor" val="tx"/>
                    </a:ext>
                  </a:extLst>
                </a:hlinkClick>
              </a:rPr>
              <a:t>FLATICON</a:t>
            </a:r>
            <a:r>
              <a:rPr lang="en" sz="1000">
                <a:solidFill>
                  <a:schemeClr val="dk1"/>
                </a:solidFill>
                <a:latin typeface="Lexend"/>
                <a:ea typeface="Lexend"/>
                <a:cs typeface="Lexend"/>
                <a:sym typeface="Lexend"/>
              </a:rPr>
              <a:t> | </a:t>
            </a:r>
            <a:r>
              <a:rPr lang="en" sz="1000" u="sng">
                <a:solidFill>
                  <a:schemeClr val="dk1"/>
                </a:solidFill>
                <a:latin typeface="Lexend"/>
                <a:ea typeface="Lexend"/>
                <a:cs typeface="Lexend"/>
                <a:sym typeface="Lexend"/>
                <a:hlinkClick r:id="rId15">
                  <a:extLst>
                    <a:ext uri="{A12FA001-AC4F-418D-AE19-62706E023703}">
                      <ahyp:hlinkClr xmlns:ahyp="http://schemas.microsoft.com/office/drawing/2018/hyperlinkcolor" val="tx"/>
                    </a:ext>
                  </a:extLst>
                </a:hlinkClick>
              </a:rPr>
              <a:t>STORYSET</a:t>
            </a:r>
            <a:r>
              <a:rPr lang="en" sz="1000">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hlinkClick r:id="rId16">
                  <a:extLst>
                    <a:ext uri="{A12FA001-AC4F-418D-AE19-62706E023703}">
                      <ahyp:hlinkClr xmlns:ahyp="http://schemas.microsoft.com/office/drawing/2018/hyperlinkcolor" val="tx"/>
                    </a:ext>
                  </a:extLst>
                </a:hlinkClick>
              </a:rPr>
              <a:t>WEPIK</a:t>
            </a:r>
            <a:r>
              <a:rPr lang="en" sz="1000">
                <a:latin typeface="Lexend"/>
                <a:ea typeface="Lexend"/>
                <a:cs typeface="Lexend"/>
                <a:sym typeface="Lexend"/>
              </a:rPr>
              <a:t> </a:t>
            </a:r>
            <a:r>
              <a:rPr lang="en" sz="1000">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hlinkClick r:id="rId17">
                  <a:extLst>
                    <a:ext uri="{A12FA001-AC4F-418D-AE19-62706E023703}">
                      <ahyp:hlinkClr xmlns:ahyp="http://schemas.microsoft.com/office/drawing/2018/hyperlinkcolor" val="tx"/>
                    </a:ext>
                  </a:extLst>
                </a:hlinkClick>
              </a:rPr>
              <a:t>VIDEVO</a:t>
            </a:r>
            <a:endParaRPr sz="1000" u="sng">
              <a:solidFill>
                <a:schemeClr val="dk1"/>
              </a:solidFill>
              <a:latin typeface="Lexend"/>
              <a:ea typeface="Lexend"/>
              <a:cs typeface="Lexend"/>
              <a:sym typeface="Lexend"/>
            </a:endParaRPr>
          </a:p>
        </p:txBody>
      </p:sp>
      <p:grpSp>
        <p:nvGrpSpPr>
          <p:cNvPr id="1437" name="Google Shape;1437;p34"/>
          <p:cNvGrpSpPr/>
          <p:nvPr/>
        </p:nvGrpSpPr>
        <p:grpSpPr>
          <a:xfrm>
            <a:off x="459420" y="4354252"/>
            <a:ext cx="659820" cy="324085"/>
            <a:chOff x="754400" y="596000"/>
            <a:chExt cx="781500" cy="383850"/>
          </a:xfrm>
        </p:grpSpPr>
        <p:sp>
          <p:nvSpPr>
            <p:cNvPr id="1438" name="Google Shape;1438;p34"/>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4"/>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4"/>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4"/>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4"/>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4"/>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4"/>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4"/>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4"/>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4"/>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4"/>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4"/>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4"/>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4"/>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4"/>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4"/>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4"/>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4"/>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4"/>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4"/>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4"/>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4"/>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4"/>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4"/>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4"/>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4"/>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4"/>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4"/>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50"/>
          <p:cNvSpPr txBox="1">
            <a:spLocks noGrp="1"/>
          </p:cNvSpPr>
          <p:nvPr>
            <p:ph type="subTitle" idx="1"/>
          </p:nvPr>
        </p:nvSpPr>
        <p:spPr>
          <a:xfrm>
            <a:off x="2223600" y="1334571"/>
            <a:ext cx="4696800" cy="42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833" name="Google Shape;1833;p50"/>
          <p:cNvSpPr txBox="1">
            <a:spLocks noGrp="1"/>
          </p:cNvSpPr>
          <p:nvPr>
            <p:ph type="title"/>
          </p:nvPr>
        </p:nvSpPr>
        <p:spPr>
          <a:xfrm>
            <a:off x="2223600" y="674808"/>
            <a:ext cx="46968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1834" name="Google Shape;1834;p50"/>
          <p:cNvSpPr txBox="1">
            <a:spLocks noGrp="1"/>
          </p:cNvSpPr>
          <p:nvPr>
            <p:ph type="title" idx="2"/>
          </p:nvPr>
        </p:nvSpPr>
        <p:spPr>
          <a:xfrm>
            <a:off x="2223600" y="2027064"/>
            <a:ext cx="46968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1835" name="Google Shape;1835;p50"/>
          <p:cNvSpPr txBox="1">
            <a:spLocks noGrp="1"/>
          </p:cNvSpPr>
          <p:nvPr>
            <p:ph type="subTitle" idx="3"/>
          </p:nvPr>
        </p:nvSpPr>
        <p:spPr>
          <a:xfrm>
            <a:off x="2223600" y="2686832"/>
            <a:ext cx="4696800" cy="42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836" name="Google Shape;1836;p50"/>
          <p:cNvSpPr txBox="1">
            <a:spLocks noGrp="1"/>
          </p:cNvSpPr>
          <p:nvPr>
            <p:ph type="title" idx="4"/>
          </p:nvPr>
        </p:nvSpPr>
        <p:spPr>
          <a:xfrm>
            <a:off x="2223600" y="3379319"/>
            <a:ext cx="46968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1837" name="Google Shape;1837;p50"/>
          <p:cNvSpPr txBox="1">
            <a:spLocks noGrp="1"/>
          </p:cNvSpPr>
          <p:nvPr>
            <p:ph type="subTitle" idx="5"/>
          </p:nvPr>
        </p:nvSpPr>
        <p:spPr>
          <a:xfrm>
            <a:off x="2223600" y="4039092"/>
            <a:ext cx="4696800" cy="42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distance between Earth and the Moon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2" name="Google Shape;1842;p51"/>
          <p:cNvSpPr txBox="1">
            <a:spLocks noGrp="1"/>
          </p:cNvSpPr>
          <p:nvPr>
            <p:ph type="subTitle" idx="1"/>
          </p:nvPr>
        </p:nvSpPr>
        <p:spPr>
          <a:xfrm>
            <a:off x="938500" y="3476275"/>
            <a:ext cx="2173200" cy="72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a:t>
            </a:r>
            <a:endParaRPr/>
          </a:p>
        </p:txBody>
      </p:sp>
      <p:sp>
        <p:nvSpPr>
          <p:cNvPr id="1843" name="Google Shape;1843;p51"/>
          <p:cNvSpPr txBox="1">
            <a:spLocks noGrp="1"/>
          </p:cNvSpPr>
          <p:nvPr>
            <p:ph type="subTitle" idx="2"/>
          </p:nvPr>
        </p:nvSpPr>
        <p:spPr>
          <a:xfrm>
            <a:off x="938500" y="3078450"/>
            <a:ext cx="21732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844" name="Google Shape;1844;p51"/>
          <p:cNvSpPr txBox="1">
            <a:spLocks noGrp="1"/>
          </p:cNvSpPr>
          <p:nvPr>
            <p:ph type="subTitle" idx="4"/>
          </p:nvPr>
        </p:nvSpPr>
        <p:spPr>
          <a:xfrm>
            <a:off x="3485400" y="3476275"/>
            <a:ext cx="2173200" cy="72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845" name="Google Shape;1845;p51"/>
          <p:cNvSpPr txBox="1">
            <a:spLocks noGrp="1"/>
          </p:cNvSpPr>
          <p:nvPr>
            <p:ph type="subTitle" idx="5"/>
          </p:nvPr>
        </p:nvSpPr>
        <p:spPr>
          <a:xfrm>
            <a:off x="3485400" y="3078450"/>
            <a:ext cx="21732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846" name="Google Shape;1846;p51"/>
          <p:cNvSpPr txBox="1">
            <a:spLocks noGrp="1"/>
          </p:cNvSpPr>
          <p:nvPr>
            <p:ph type="subTitle" idx="7"/>
          </p:nvPr>
        </p:nvSpPr>
        <p:spPr>
          <a:xfrm>
            <a:off x="6032300" y="3476275"/>
            <a:ext cx="2173200" cy="72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847" name="Google Shape;1847;p51"/>
          <p:cNvSpPr txBox="1">
            <a:spLocks noGrp="1"/>
          </p:cNvSpPr>
          <p:nvPr>
            <p:ph type="subTitle" idx="8"/>
          </p:nvPr>
        </p:nvSpPr>
        <p:spPr>
          <a:xfrm>
            <a:off x="6032300" y="3078450"/>
            <a:ext cx="21732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848" name="Google Shape;1848;p51"/>
          <p:cNvSpPr/>
          <p:nvPr/>
        </p:nvSpPr>
        <p:spPr>
          <a:xfrm>
            <a:off x="1333825" y="1474275"/>
            <a:ext cx="1382700" cy="1382700"/>
          </a:xfrm>
          <a:prstGeom prst="donut">
            <a:avLst>
              <a:gd name="adj" fmla="val 119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flipH="1">
            <a:off x="1385277" y="1407675"/>
            <a:ext cx="1397700" cy="1397700"/>
          </a:xfrm>
          <a:prstGeom prst="blockArc">
            <a:avLst>
              <a:gd name="adj1" fmla="val 10827023"/>
              <a:gd name="adj2" fmla="val 16280511"/>
              <a:gd name="adj3" fmla="val 2166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1851" name="Google Shape;1851;p51"/>
          <p:cNvSpPr txBox="1">
            <a:spLocks noGrp="1"/>
          </p:cNvSpPr>
          <p:nvPr>
            <p:ph type="title" idx="3"/>
          </p:nvPr>
        </p:nvSpPr>
        <p:spPr>
          <a:xfrm>
            <a:off x="4078200" y="1962150"/>
            <a:ext cx="9876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852" name="Google Shape;1852;p51"/>
          <p:cNvSpPr txBox="1">
            <a:spLocks noGrp="1"/>
          </p:cNvSpPr>
          <p:nvPr>
            <p:ph type="title" idx="6"/>
          </p:nvPr>
        </p:nvSpPr>
        <p:spPr>
          <a:xfrm>
            <a:off x="6622725" y="1962150"/>
            <a:ext cx="9876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1853" name="Google Shape;1853;p51"/>
          <p:cNvSpPr txBox="1">
            <a:spLocks noGrp="1"/>
          </p:cNvSpPr>
          <p:nvPr>
            <p:ph type="title"/>
          </p:nvPr>
        </p:nvSpPr>
        <p:spPr>
          <a:xfrm>
            <a:off x="1531375" y="1962150"/>
            <a:ext cx="9876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1854" name="Google Shape;1854;p51"/>
          <p:cNvSpPr/>
          <p:nvPr/>
        </p:nvSpPr>
        <p:spPr>
          <a:xfrm>
            <a:off x="3880650" y="1474275"/>
            <a:ext cx="1382700" cy="1382700"/>
          </a:xfrm>
          <a:prstGeom prst="donut">
            <a:avLst>
              <a:gd name="adj" fmla="val 119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flipH="1">
            <a:off x="3818850" y="1407675"/>
            <a:ext cx="1506300" cy="1506300"/>
          </a:xfrm>
          <a:prstGeom prst="blockArc">
            <a:avLst>
              <a:gd name="adj1" fmla="val 5454838"/>
              <a:gd name="adj2" fmla="val 16280511"/>
              <a:gd name="adj3" fmla="val 2166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6360925" y="1474275"/>
            <a:ext cx="1382700" cy="1382700"/>
          </a:xfrm>
          <a:prstGeom prst="donut">
            <a:avLst>
              <a:gd name="adj" fmla="val 119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1"/>
          <p:cNvSpPr/>
          <p:nvPr/>
        </p:nvSpPr>
        <p:spPr>
          <a:xfrm flipH="1">
            <a:off x="6312187" y="1407675"/>
            <a:ext cx="1480200" cy="1480200"/>
          </a:xfrm>
          <a:prstGeom prst="blockArc">
            <a:avLst>
              <a:gd name="adj1" fmla="val 21539917"/>
              <a:gd name="adj2" fmla="val 16268694"/>
              <a:gd name="adj3" fmla="val 2045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61"/>
        <p:cNvGrpSpPr/>
        <p:nvPr/>
      </p:nvGrpSpPr>
      <p:grpSpPr>
        <a:xfrm>
          <a:off x="0" y="0"/>
          <a:ext cx="0" cy="0"/>
          <a:chOff x="0" y="0"/>
          <a:chExt cx="0" cy="0"/>
        </a:xfrm>
      </p:grpSpPr>
      <p:sp>
        <p:nvSpPr>
          <p:cNvPr id="1862" name="Google Shape;1862;p52"/>
          <p:cNvSpPr/>
          <p:nvPr/>
        </p:nvSpPr>
        <p:spPr>
          <a:xfrm>
            <a:off x="6787700" y="1946500"/>
            <a:ext cx="2064600" cy="206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 name="Google Shape;1863;p52"/>
          <p:cNvGrpSpPr/>
          <p:nvPr/>
        </p:nvGrpSpPr>
        <p:grpSpPr>
          <a:xfrm>
            <a:off x="4565580" y="1260432"/>
            <a:ext cx="3432984" cy="2496295"/>
            <a:chOff x="331763" y="414153"/>
            <a:chExt cx="6903246" cy="5019697"/>
          </a:xfrm>
        </p:grpSpPr>
        <p:sp>
          <p:nvSpPr>
            <p:cNvPr id="1864" name="Google Shape;1864;p52"/>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2"/>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2"/>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8" name="Google Shape;1868;p52"/>
          <p:cNvPicPr preferRelativeResize="0"/>
          <p:nvPr/>
        </p:nvPicPr>
        <p:blipFill rotWithShape="1">
          <a:blip r:embed="rId3">
            <a:alphaModFix/>
          </a:blip>
          <a:srcRect b="8491"/>
          <a:stretch/>
        </p:blipFill>
        <p:spPr>
          <a:xfrm>
            <a:off x="4657478" y="1352658"/>
            <a:ext cx="3249111" cy="1981717"/>
          </a:xfrm>
          <a:prstGeom prst="rect">
            <a:avLst/>
          </a:prstGeom>
          <a:noFill/>
          <a:ln w="9525" cap="flat" cmpd="sng">
            <a:solidFill>
              <a:schemeClr val="dk1"/>
            </a:solidFill>
            <a:prstDash val="solid"/>
            <a:round/>
            <a:headEnd type="none" w="sm" len="sm"/>
            <a:tailEnd type="none" w="sm" len="sm"/>
          </a:ln>
        </p:spPr>
      </p:pic>
      <p:sp>
        <p:nvSpPr>
          <p:cNvPr id="1869" name="Google Shape;1869;p52"/>
          <p:cNvSpPr txBox="1">
            <a:spLocks noGrp="1"/>
          </p:cNvSpPr>
          <p:nvPr>
            <p:ph type="title"/>
          </p:nvPr>
        </p:nvSpPr>
        <p:spPr>
          <a:xfrm>
            <a:off x="720000" y="1637550"/>
            <a:ext cx="33507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1870" name="Google Shape;1870;p52"/>
          <p:cNvSpPr txBox="1">
            <a:spLocks noGrp="1"/>
          </p:cNvSpPr>
          <p:nvPr>
            <p:ph type="subTitle" idx="1"/>
          </p:nvPr>
        </p:nvSpPr>
        <p:spPr>
          <a:xfrm>
            <a:off x="720000" y="2700750"/>
            <a:ext cx="33507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a:t>
            </a:r>
            <a:r>
              <a:rPr lang="en" b="1"/>
              <a:t>“Replace image”</a:t>
            </a:r>
            <a:endParaRPr b="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53"/>
          <p:cNvSpPr/>
          <p:nvPr/>
        </p:nvSpPr>
        <p:spPr>
          <a:xfrm>
            <a:off x="440925" y="1577700"/>
            <a:ext cx="2064600" cy="206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 name="Google Shape;1876;p53"/>
          <p:cNvGrpSpPr/>
          <p:nvPr/>
        </p:nvGrpSpPr>
        <p:grpSpPr>
          <a:xfrm>
            <a:off x="1561951" y="735560"/>
            <a:ext cx="2697276" cy="3672287"/>
            <a:chOff x="1655550" y="790900"/>
            <a:chExt cx="2510262" cy="3417671"/>
          </a:xfrm>
        </p:grpSpPr>
        <p:sp>
          <p:nvSpPr>
            <p:cNvPr id="1877" name="Google Shape;1877;p53"/>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3"/>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79" name="Google Shape;1879;p53"/>
          <p:cNvPicPr preferRelativeResize="0"/>
          <p:nvPr/>
        </p:nvPicPr>
        <p:blipFill rotWithShape="1">
          <a:blip r:embed="rId3">
            <a:alphaModFix/>
          </a:blip>
          <a:srcRect t="5595" b="5595"/>
          <a:stretch/>
        </p:blipFill>
        <p:spPr>
          <a:xfrm>
            <a:off x="1655968" y="838567"/>
            <a:ext cx="2512491" cy="3347958"/>
          </a:xfrm>
          <a:prstGeom prst="rect">
            <a:avLst/>
          </a:prstGeom>
          <a:noFill/>
          <a:ln w="9525" cap="flat" cmpd="sng">
            <a:solidFill>
              <a:schemeClr val="dk1"/>
            </a:solidFill>
            <a:prstDash val="solid"/>
            <a:round/>
            <a:headEnd type="none" w="sm" len="sm"/>
            <a:tailEnd type="none" w="sm" len="sm"/>
          </a:ln>
        </p:spPr>
      </p:pic>
      <p:sp>
        <p:nvSpPr>
          <p:cNvPr id="1880" name="Google Shape;1880;p53"/>
          <p:cNvSpPr txBox="1">
            <a:spLocks noGrp="1"/>
          </p:cNvSpPr>
          <p:nvPr>
            <p:ph type="title"/>
          </p:nvPr>
        </p:nvSpPr>
        <p:spPr>
          <a:xfrm>
            <a:off x="5125625" y="1501200"/>
            <a:ext cx="3305100" cy="106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1881" name="Google Shape;1881;p53"/>
          <p:cNvSpPr txBox="1">
            <a:spLocks noGrp="1"/>
          </p:cNvSpPr>
          <p:nvPr>
            <p:ph type="subTitle" idx="1"/>
          </p:nvPr>
        </p:nvSpPr>
        <p:spPr>
          <a:xfrm>
            <a:off x="5125782" y="2562000"/>
            <a:ext cx="33051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a:t>
            </a:r>
            <a:r>
              <a:rPr lang="en" b="1"/>
              <a:t>“Replace image”</a:t>
            </a:r>
            <a:endParaRPr b="1"/>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54"/>
          <p:cNvSpPr/>
          <p:nvPr/>
        </p:nvSpPr>
        <p:spPr>
          <a:xfrm>
            <a:off x="6304025" y="1769550"/>
            <a:ext cx="2064600" cy="206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4"/>
          <p:cNvSpPr txBox="1">
            <a:spLocks noGrp="1"/>
          </p:cNvSpPr>
          <p:nvPr>
            <p:ph type="title"/>
          </p:nvPr>
        </p:nvSpPr>
        <p:spPr>
          <a:xfrm>
            <a:off x="720000" y="1637550"/>
            <a:ext cx="33507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1888" name="Google Shape;1888;p54"/>
          <p:cNvSpPr txBox="1">
            <a:spLocks noGrp="1"/>
          </p:cNvSpPr>
          <p:nvPr>
            <p:ph type="subTitle" idx="1"/>
          </p:nvPr>
        </p:nvSpPr>
        <p:spPr>
          <a:xfrm>
            <a:off x="720000" y="2700750"/>
            <a:ext cx="33507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a:t>
            </a:r>
            <a:r>
              <a:rPr lang="en" b="1"/>
              <a:t>“Replace image”</a:t>
            </a:r>
            <a:endParaRPr b="1"/>
          </a:p>
        </p:txBody>
      </p:sp>
      <p:sp>
        <p:nvSpPr>
          <p:cNvPr id="1889" name="Google Shape;1889;p54"/>
          <p:cNvSpPr/>
          <p:nvPr/>
        </p:nvSpPr>
        <p:spPr>
          <a:xfrm>
            <a:off x="527157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0" name="Google Shape;1890;p54"/>
          <p:cNvGrpSpPr/>
          <p:nvPr/>
        </p:nvGrpSpPr>
        <p:grpSpPr>
          <a:xfrm>
            <a:off x="5186401" y="709411"/>
            <a:ext cx="1834973" cy="3724678"/>
            <a:chOff x="5186401" y="494525"/>
            <a:chExt cx="1834973" cy="3724678"/>
          </a:xfrm>
        </p:grpSpPr>
        <p:sp>
          <p:nvSpPr>
            <p:cNvPr id="1891" name="Google Shape;1891;p54"/>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4"/>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93" name="Google Shape;1893;p54"/>
          <p:cNvPicPr preferRelativeResize="0"/>
          <p:nvPr/>
        </p:nvPicPr>
        <p:blipFill rotWithShape="1">
          <a:blip r:embed="rId3">
            <a:alphaModFix/>
          </a:blip>
          <a:srcRect l="22324" t="23206" r="18222" b="1127"/>
          <a:stretch/>
        </p:blipFill>
        <p:spPr>
          <a:xfrm>
            <a:off x="5271588" y="891935"/>
            <a:ext cx="1664597" cy="3176197"/>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a:t>
            </a:r>
            <a:r>
              <a:rPr lang="en">
                <a:solidFill>
                  <a:srgbClr val="F4C5B1"/>
                </a:solidFill>
              </a:rPr>
              <a:t> </a:t>
            </a:r>
            <a:r>
              <a:rPr lang="en"/>
              <a:t>MAP</a:t>
            </a:r>
            <a:endParaRPr/>
          </a:p>
        </p:txBody>
      </p:sp>
      <p:sp>
        <p:nvSpPr>
          <p:cNvPr id="1899" name="Google Shape;1899;p55"/>
          <p:cNvSpPr txBox="1"/>
          <p:nvPr/>
        </p:nvSpPr>
        <p:spPr>
          <a:xfrm>
            <a:off x="5716500" y="3969100"/>
            <a:ext cx="2707500" cy="62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chemeClr val="dk1"/>
                </a:solidFill>
                <a:latin typeface="Lexend"/>
                <a:ea typeface="Lexend"/>
                <a:cs typeface="Lexend"/>
                <a:sym typeface="Lexend"/>
              </a:rPr>
              <a:t>Follow the link in the map to modify its data and then paste the new one here. </a:t>
            </a:r>
            <a:r>
              <a:rPr lang="en" sz="1000" b="1" u="sng">
                <a:solidFill>
                  <a:schemeClr val="dk1"/>
                </a:solidFill>
                <a:latin typeface="Lexend"/>
                <a:ea typeface="Lexend"/>
                <a:cs typeface="Lexend"/>
                <a:sym typeface="Lexend"/>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Lexend"/>
              <a:ea typeface="Lexend"/>
              <a:cs typeface="Lexend"/>
              <a:sym typeface="Lexend"/>
            </a:endParaRPr>
          </a:p>
        </p:txBody>
      </p:sp>
      <p:sp>
        <p:nvSpPr>
          <p:cNvPr id="1900" name="Google Shape;1900;p55"/>
          <p:cNvSpPr txBox="1"/>
          <p:nvPr/>
        </p:nvSpPr>
        <p:spPr>
          <a:xfrm>
            <a:off x="6488988" y="2920720"/>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VENUS</a:t>
            </a:r>
            <a:endParaRPr sz="2000" b="1">
              <a:solidFill>
                <a:schemeClr val="dk1"/>
              </a:solidFill>
              <a:latin typeface="Montserrat"/>
              <a:ea typeface="Montserrat"/>
              <a:cs typeface="Montserrat"/>
              <a:sym typeface="Montserrat"/>
            </a:endParaRPr>
          </a:p>
        </p:txBody>
      </p:sp>
      <p:sp>
        <p:nvSpPr>
          <p:cNvPr id="1901" name="Google Shape;1901;p55"/>
          <p:cNvSpPr txBox="1"/>
          <p:nvPr/>
        </p:nvSpPr>
        <p:spPr>
          <a:xfrm>
            <a:off x="6488988" y="3221684"/>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exend"/>
                <a:ea typeface="Lexend"/>
                <a:cs typeface="Lexend"/>
                <a:sym typeface="Lexend"/>
              </a:rPr>
              <a:t>Venus is very hot</a:t>
            </a:r>
            <a:endParaRPr sz="1200">
              <a:solidFill>
                <a:schemeClr val="dk1"/>
              </a:solidFill>
              <a:latin typeface="Lexend"/>
              <a:ea typeface="Lexend"/>
              <a:cs typeface="Lexend"/>
              <a:sym typeface="Lexend"/>
            </a:endParaRPr>
          </a:p>
        </p:txBody>
      </p:sp>
      <p:sp>
        <p:nvSpPr>
          <p:cNvPr id="1902" name="Google Shape;1902;p55"/>
          <p:cNvSpPr txBox="1"/>
          <p:nvPr/>
        </p:nvSpPr>
        <p:spPr>
          <a:xfrm>
            <a:off x="6488988" y="1872341"/>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MERCURY</a:t>
            </a:r>
            <a:endParaRPr sz="2000" b="1">
              <a:solidFill>
                <a:schemeClr val="dk1"/>
              </a:solidFill>
              <a:latin typeface="Montserrat"/>
              <a:ea typeface="Montserrat"/>
              <a:cs typeface="Montserrat"/>
              <a:sym typeface="Montserrat"/>
            </a:endParaRPr>
          </a:p>
        </p:txBody>
      </p:sp>
      <p:sp>
        <p:nvSpPr>
          <p:cNvPr id="1903" name="Google Shape;1903;p55"/>
          <p:cNvSpPr txBox="1"/>
          <p:nvPr/>
        </p:nvSpPr>
        <p:spPr>
          <a:xfrm>
            <a:off x="6488988" y="2173305"/>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exend"/>
                <a:ea typeface="Lexend"/>
                <a:cs typeface="Lexend"/>
                <a:sym typeface="Lexend"/>
              </a:rPr>
              <a:t>Mercury is small</a:t>
            </a:r>
            <a:endParaRPr sz="1200">
              <a:solidFill>
                <a:schemeClr val="dk1"/>
              </a:solidFill>
              <a:latin typeface="Lexend"/>
              <a:ea typeface="Lexend"/>
              <a:cs typeface="Lexend"/>
              <a:sym typeface="Lexend"/>
            </a:endParaRPr>
          </a:p>
        </p:txBody>
      </p:sp>
      <p:sp>
        <p:nvSpPr>
          <p:cNvPr id="1904" name="Google Shape;1904;p55"/>
          <p:cNvSpPr/>
          <p:nvPr/>
        </p:nvSpPr>
        <p:spPr>
          <a:xfrm>
            <a:off x="6264488" y="1899701"/>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6264488" y="2948676"/>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06" name="Google Shape;1906;p55" title="Gráfico">
            <a:hlinkClick r:id="rId4"/>
          </p:cNvPr>
          <p:cNvPicPr preferRelativeResize="0"/>
          <p:nvPr/>
        </p:nvPicPr>
        <p:blipFill>
          <a:blip r:embed="rId5">
            <a:alphaModFix/>
          </a:blip>
          <a:stretch>
            <a:fillRect/>
          </a:stretch>
        </p:blipFill>
        <p:spPr>
          <a:xfrm>
            <a:off x="619725" y="937025"/>
            <a:ext cx="4923400" cy="36590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10"/>
        <p:cNvGrpSpPr/>
        <p:nvPr/>
      </p:nvGrpSpPr>
      <p:grpSpPr>
        <a:xfrm>
          <a:off x="0" y="0"/>
          <a:ext cx="0" cy="0"/>
          <a:chOff x="0" y="0"/>
          <a:chExt cx="0" cy="0"/>
        </a:xfrm>
      </p:grpSpPr>
      <p:sp>
        <p:nvSpPr>
          <p:cNvPr id="1911" name="Google Shape;1911;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WELL</a:t>
            </a:r>
            <a:endParaRPr/>
          </a:p>
        </p:txBody>
      </p:sp>
      <p:sp>
        <p:nvSpPr>
          <p:cNvPr id="1912" name="Google Shape;1912;p56"/>
          <p:cNvSpPr txBox="1"/>
          <p:nvPr/>
        </p:nvSpPr>
        <p:spPr>
          <a:xfrm flipH="1">
            <a:off x="713167" y="1404073"/>
            <a:ext cx="1812300" cy="319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dk1"/>
                </a:solidFill>
                <a:latin typeface="Lexend"/>
                <a:ea typeface="Lexend"/>
                <a:cs typeface="Lexend"/>
                <a:sym typeface="Lexend"/>
              </a:rPr>
              <a:t>Market research</a:t>
            </a:r>
            <a:endParaRPr sz="1200">
              <a:solidFill>
                <a:schemeClr val="dk1"/>
              </a:solidFill>
              <a:latin typeface="Lexend"/>
              <a:ea typeface="Lexend"/>
              <a:cs typeface="Lexend"/>
              <a:sym typeface="Lexend"/>
            </a:endParaRPr>
          </a:p>
        </p:txBody>
      </p:sp>
      <p:sp>
        <p:nvSpPr>
          <p:cNvPr id="1913" name="Google Shape;1913;p56"/>
          <p:cNvSpPr txBox="1"/>
          <p:nvPr/>
        </p:nvSpPr>
        <p:spPr>
          <a:xfrm flipH="1">
            <a:off x="2677067" y="1404073"/>
            <a:ext cx="1812300" cy="319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dk1"/>
                </a:solidFill>
                <a:latin typeface="Lexend"/>
                <a:ea typeface="Lexend"/>
                <a:cs typeface="Lexend"/>
                <a:sym typeface="Lexend"/>
              </a:rPr>
              <a:t>Beta testing</a:t>
            </a:r>
            <a:endParaRPr sz="1200">
              <a:solidFill>
                <a:schemeClr val="dk1"/>
              </a:solidFill>
              <a:latin typeface="Lexend"/>
              <a:ea typeface="Lexend"/>
              <a:cs typeface="Lexend"/>
              <a:sym typeface="Lexend"/>
            </a:endParaRPr>
          </a:p>
        </p:txBody>
      </p:sp>
      <p:sp>
        <p:nvSpPr>
          <p:cNvPr id="1914" name="Google Shape;1914;p56"/>
          <p:cNvSpPr txBox="1"/>
          <p:nvPr/>
        </p:nvSpPr>
        <p:spPr>
          <a:xfrm flipH="1">
            <a:off x="4640967" y="1404073"/>
            <a:ext cx="1812300" cy="319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dk1"/>
                </a:solidFill>
                <a:latin typeface="Lexend"/>
                <a:ea typeface="Lexend"/>
                <a:cs typeface="Lexend"/>
                <a:sym typeface="Lexend"/>
              </a:rPr>
              <a:t>Product launch</a:t>
            </a:r>
            <a:endParaRPr sz="1200">
              <a:solidFill>
                <a:schemeClr val="dk1"/>
              </a:solidFill>
              <a:latin typeface="Lexend"/>
              <a:ea typeface="Lexend"/>
              <a:cs typeface="Lexend"/>
              <a:sym typeface="Lexend"/>
            </a:endParaRPr>
          </a:p>
        </p:txBody>
      </p:sp>
      <p:sp>
        <p:nvSpPr>
          <p:cNvPr id="1915" name="Google Shape;1915;p56"/>
          <p:cNvSpPr txBox="1"/>
          <p:nvPr/>
        </p:nvSpPr>
        <p:spPr>
          <a:xfrm flipH="1">
            <a:off x="6604867" y="1404073"/>
            <a:ext cx="1812300" cy="319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dk1"/>
                </a:solidFill>
                <a:latin typeface="Lexend"/>
                <a:ea typeface="Lexend"/>
                <a:cs typeface="Lexend"/>
                <a:sym typeface="Lexend"/>
              </a:rPr>
              <a:t>Expansion</a:t>
            </a:r>
            <a:endParaRPr sz="1200">
              <a:solidFill>
                <a:schemeClr val="dk1"/>
              </a:solidFill>
              <a:latin typeface="Lexend"/>
              <a:ea typeface="Lexend"/>
              <a:cs typeface="Lexend"/>
              <a:sym typeface="Lexend"/>
            </a:endParaRPr>
          </a:p>
        </p:txBody>
      </p:sp>
      <p:sp>
        <p:nvSpPr>
          <p:cNvPr id="1916" name="Google Shape;1916;p56"/>
          <p:cNvSpPr txBox="1"/>
          <p:nvPr/>
        </p:nvSpPr>
        <p:spPr>
          <a:xfrm flipH="1">
            <a:off x="713167" y="368932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exend"/>
                <a:ea typeface="Lexend"/>
                <a:cs typeface="Lexend"/>
                <a:sym typeface="Lexend"/>
              </a:rPr>
              <a:t>Product development</a:t>
            </a:r>
            <a:endParaRPr sz="1200">
              <a:solidFill>
                <a:schemeClr val="dk1"/>
              </a:solidFill>
              <a:latin typeface="Lexend"/>
              <a:ea typeface="Lexend"/>
              <a:cs typeface="Lexend"/>
              <a:sym typeface="Lexend"/>
            </a:endParaRPr>
          </a:p>
        </p:txBody>
      </p:sp>
      <p:sp>
        <p:nvSpPr>
          <p:cNvPr id="1917" name="Google Shape;1917;p56"/>
          <p:cNvSpPr txBox="1"/>
          <p:nvPr/>
        </p:nvSpPr>
        <p:spPr>
          <a:xfrm flipH="1">
            <a:off x="2677067" y="368932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exend"/>
                <a:ea typeface="Lexend"/>
                <a:cs typeface="Lexend"/>
                <a:sym typeface="Lexend"/>
              </a:rPr>
              <a:t>Marketing campaign</a:t>
            </a:r>
            <a:endParaRPr sz="1200">
              <a:solidFill>
                <a:schemeClr val="dk1"/>
              </a:solidFill>
              <a:latin typeface="Lexend"/>
              <a:ea typeface="Lexend"/>
              <a:cs typeface="Lexend"/>
              <a:sym typeface="Lexend"/>
            </a:endParaRPr>
          </a:p>
        </p:txBody>
      </p:sp>
      <p:sp>
        <p:nvSpPr>
          <p:cNvPr id="1918" name="Google Shape;1918;p56"/>
          <p:cNvSpPr txBox="1"/>
          <p:nvPr/>
        </p:nvSpPr>
        <p:spPr>
          <a:xfrm flipH="1">
            <a:off x="4640967" y="368932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exend"/>
                <a:ea typeface="Lexend"/>
                <a:cs typeface="Lexend"/>
                <a:sym typeface="Lexend"/>
              </a:rPr>
              <a:t>Post-launch support</a:t>
            </a:r>
            <a:endParaRPr sz="1200">
              <a:solidFill>
                <a:schemeClr val="dk1"/>
              </a:solidFill>
              <a:latin typeface="Lexend"/>
              <a:ea typeface="Lexend"/>
              <a:cs typeface="Lexend"/>
              <a:sym typeface="Lexend"/>
            </a:endParaRPr>
          </a:p>
        </p:txBody>
      </p:sp>
      <p:sp>
        <p:nvSpPr>
          <p:cNvPr id="1919" name="Google Shape;1919;p56"/>
          <p:cNvSpPr txBox="1"/>
          <p:nvPr/>
        </p:nvSpPr>
        <p:spPr>
          <a:xfrm flipH="1">
            <a:off x="6604867" y="368932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exend"/>
                <a:ea typeface="Lexend"/>
                <a:cs typeface="Lexend"/>
                <a:sym typeface="Lexend"/>
              </a:rPr>
              <a:t>Improvement</a:t>
            </a:r>
            <a:endParaRPr sz="1200">
              <a:solidFill>
                <a:schemeClr val="dk1"/>
              </a:solidFill>
              <a:latin typeface="Lexend"/>
              <a:ea typeface="Lexend"/>
              <a:cs typeface="Lexend"/>
              <a:sym typeface="Lexend"/>
            </a:endParaRPr>
          </a:p>
        </p:txBody>
      </p:sp>
      <p:sp>
        <p:nvSpPr>
          <p:cNvPr id="1920" name="Google Shape;1920;p56"/>
          <p:cNvSpPr/>
          <p:nvPr/>
        </p:nvSpPr>
        <p:spPr>
          <a:xfrm>
            <a:off x="832125" y="1835375"/>
            <a:ext cx="1574400" cy="43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PHASE 1</a:t>
            </a:r>
            <a:endParaRPr sz="2000" b="1">
              <a:solidFill>
                <a:schemeClr val="dk1"/>
              </a:solidFill>
              <a:latin typeface="Montserrat"/>
              <a:ea typeface="Montserrat"/>
              <a:cs typeface="Montserrat"/>
              <a:sym typeface="Montserrat"/>
            </a:endParaRPr>
          </a:p>
        </p:txBody>
      </p:sp>
      <p:sp>
        <p:nvSpPr>
          <p:cNvPr id="1921" name="Google Shape;1921;p56"/>
          <p:cNvSpPr/>
          <p:nvPr/>
        </p:nvSpPr>
        <p:spPr>
          <a:xfrm>
            <a:off x="832125" y="3176375"/>
            <a:ext cx="1574400" cy="43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PHASE 2</a:t>
            </a:r>
            <a:endParaRPr sz="2000" b="1">
              <a:solidFill>
                <a:schemeClr val="dk1"/>
              </a:solidFill>
              <a:latin typeface="Montserrat"/>
              <a:ea typeface="Montserrat"/>
              <a:cs typeface="Montserrat"/>
              <a:sym typeface="Montserrat"/>
            </a:endParaRPr>
          </a:p>
        </p:txBody>
      </p:sp>
      <p:sp>
        <p:nvSpPr>
          <p:cNvPr id="1922" name="Google Shape;1922;p56"/>
          <p:cNvSpPr/>
          <p:nvPr/>
        </p:nvSpPr>
        <p:spPr>
          <a:xfrm>
            <a:off x="2796025" y="1835375"/>
            <a:ext cx="1574400" cy="43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PHASE 3</a:t>
            </a:r>
            <a:endParaRPr sz="2000" b="1">
              <a:solidFill>
                <a:schemeClr val="dk1"/>
              </a:solidFill>
              <a:latin typeface="Montserrat"/>
              <a:ea typeface="Montserrat"/>
              <a:cs typeface="Montserrat"/>
              <a:sym typeface="Montserrat"/>
            </a:endParaRPr>
          </a:p>
        </p:txBody>
      </p:sp>
      <p:sp>
        <p:nvSpPr>
          <p:cNvPr id="1923" name="Google Shape;1923;p56"/>
          <p:cNvSpPr/>
          <p:nvPr/>
        </p:nvSpPr>
        <p:spPr>
          <a:xfrm>
            <a:off x="2796025" y="3176375"/>
            <a:ext cx="1574400" cy="43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PHASE 4</a:t>
            </a:r>
            <a:endParaRPr sz="2000" b="1">
              <a:solidFill>
                <a:schemeClr val="dk1"/>
              </a:solidFill>
              <a:latin typeface="Montserrat"/>
              <a:ea typeface="Montserrat"/>
              <a:cs typeface="Montserrat"/>
              <a:sym typeface="Montserrat"/>
            </a:endParaRPr>
          </a:p>
        </p:txBody>
      </p:sp>
      <p:sp>
        <p:nvSpPr>
          <p:cNvPr id="1924" name="Google Shape;1924;p56"/>
          <p:cNvSpPr/>
          <p:nvPr/>
        </p:nvSpPr>
        <p:spPr>
          <a:xfrm>
            <a:off x="4759925" y="1835375"/>
            <a:ext cx="1574400" cy="43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PHASE 5</a:t>
            </a:r>
            <a:endParaRPr sz="2000" b="1">
              <a:solidFill>
                <a:schemeClr val="dk1"/>
              </a:solidFill>
              <a:latin typeface="Montserrat"/>
              <a:ea typeface="Montserrat"/>
              <a:cs typeface="Montserrat"/>
              <a:sym typeface="Montserrat"/>
            </a:endParaRPr>
          </a:p>
        </p:txBody>
      </p:sp>
      <p:sp>
        <p:nvSpPr>
          <p:cNvPr id="1925" name="Google Shape;1925;p56"/>
          <p:cNvSpPr/>
          <p:nvPr/>
        </p:nvSpPr>
        <p:spPr>
          <a:xfrm>
            <a:off x="4759925" y="3176375"/>
            <a:ext cx="1574400" cy="43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PHASE 6</a:t>
            </a:r>
            <a:endParaRPr sz="2000" b="1">
              <a:solidFill>
                <a:schemeClr val="dk1"/>
              </a:solidFill>
              <a:latin typeface="Montserrat"/>
              <a:ea typeface="Montserrat"/>
              <a:cs typeface="Montserrat"/>
              <a:sym typeface="Montserrat"/>
            </a:endParaRPr>
          </a:p>
        </p:txBody>
      </p:sp>
      <p:sp>
        <p:nvSpPr>
          <p:cNvPr id="1926" name="Google Shape;1926;p56"/>
          <p:cNvSpPr/>
          <p:nvPr/>
        </p:nvSpPr>
        <p:spPr>
          <a:xfrm>
            <a:off x="6723825" y="1835375"/>
            <a:ext cx="1574400" cy="43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PHASE 7</a:t>
            </a:r>
            <a:endParaRPr sz="2000" b="1">
              <a:solidFill>
                <a:schemeClr val="dk1"/>
              </a:solidFill>
              <a:latin typeface="Montserrat"/>
              <a:ea typeface="Montserrat"/>
              <a:cs typeface="Montserrat"/>
              <a:sym typeface="Montserrat"/>
            </a:endParaRPr>
          </a:p>
        </p:txBody>
      </p:sp>
      <p:sp>
        <p:nvSpPr>
          <p:cNvPr id="1927" name="Google Shape;1927;p56"/>
          <p:cNvSpPr/>
          <p:nvPr/>
        </p:nvSpPr>
        <p:spPr>
          <a:xfrm>
            <a:off x="6723825" y="3176375"/>
            <a:ext cx="1574400" cy="43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PHASE 8</a:t>
            </a:r>
            <a:endParaRPr sz="2000" b="1">
              <a:solidFill>
                <a:schemeClr val="dk1"/>
              </a:solidFill>
              <a:latin typeface="Montserrat"/>
              <a:ea typeface="Montserrat"/>
              <a:cs typeface="Montserrat"/>
              <a:sym typeface="Montserrat"/>
            </a:endParaRPr>
          </a:p>
        </p:txBody>
      </p:sp>
      <p:cxnSp>
        <p:nvCxnSpPr>
          <p:cNvPr id="1928" name="Google Shape;1928;p56"/>
          <p:cNvCxnSpPr>
            <a:stCxn id="1920" idx="2"/>
            <a:endCxn id="1921" idx="0"/>
          </p:cNvCxnSpPr>
          <p:nvPr/>
        </p:nvCxnSpPr>
        <p:spPr>
          <a:xfrm rot="-5400000" flipH="1">
            <a:off x="1165575" y="2722025"/>
            <a:ext cx="908100" cy="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929" name="Google Shape;1929;p56"/>
          <p:cNvCxnSpPr>
            <a:stCxn id="1921" idx="3"/>
            <a:endCxn id="1922" idx="1"/>
          </p:cNvCxnSpPr>
          <p:nvPr/>
        </p:nvCxnSpPr>
        <p:spPr>
          <a:xfrm rot="10800000" flipH="1">
            <a:off x="2406525" y="2051825"/>
            <a:ext cx="389400" cy="1341000"/>
          </a:xfrm>
          <a:prstGeom prst="bentConnector3">
            <a:avLst>
              <a:gd name="adj1" fmla="val 50013"/>
            </a:avLst>
          </a:prstGeom>
          <a:noFill/>
          <a:ln w="9525" cap="flat" cmpd="sng">
            <a:solidFill>
              <a:schemeClr val="dk1"/>
            </a:solidFill>
            <a:prstDash val="solid"/>
            <a:round/>
            <a:headEnd type="none" w="med" len="med"/>
            <a:tailEnd type="diamond" w="med" len="med"/>
          </a:ln>
        </p:spPr>
      </p:cxnSp>
      <p:cxnSp>
        <p:nvCxnSpPr>
          <p:cNvPr id="1930" name="Google Shape;1930;p56"/>
          <p:cNvCxnSpPr>
            <a:stCxn id="1922" idx="2"/>
            <a:endCxn id="1923" idx="0"/>
          </p:cNvCxnSpPr>
          <p:nvPr/>
        </p:nvCxnSpPr>
        <p:spPr>
          <a:xfrm rot="-5400000" flipH="1">
            <a:off x="3129475" y="2722025"/>
            <a:ext cx="908100" cy="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931" name="Google Shape;1931;p56"/>
          <p:cNvCxnSpPr>
            <a:stCxn id="1923" idx="3"/>
            <a:endCxn id="1924" idx="1"/>
          </p:cNvCxnSpPr>
          <p:nvPr/>
        </p:nvCxnSpPr>
        <p:spPr>
          <a:xfrm rot="10800000" flipH="1">
            <a:off x="4370425" y="2051825"/>
            <a:ext cx="389400" cy="1341000"/>
          </a:xfrm>
          <a:prstGeom prst="bentConnector3">
            <a:avLst>
              <a:gd name="adj1" fmla="val 50013"/>
            </a:avLst>
          </a:prstGeom>
          <a:noFill/>
          <a:ln w="9525" cap="flat" cmpd="sng">
            <a:solidFill>
              <a:schemeClr val="dk1"/>
            </a:solidFill>
            <a:prstDash val="solid"/>
            <a:round/>
            <a:headEnd type="none" w="med" len="med"/>
            <a:tailEnd type="diamond" w="med" len="med"/>
          </a:ln>
        </p:spPr>
      </p:cxnSp>
      <p:cxnSp>
        <p:nvCxnSpPr>
          <p:cNvPr id="1932" name="Google Shape;1932;p56"/>
          <p:cNvCxnSpPr>
            <a:stCxn id="1924" idx="2"/>
            <a:endCxn id="1925" idx="0"/>
          </p:cNvCxnSpPr>
          <p:nvPr/>
        </p:nvCxnSpPr>
        <p:spPr>
          <a:xfrm rot="-5400000" flipH="1">
            <a:off x="5093375" y="2722025"/>
            <a:ext cx="908100" cy="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933" name="Google Shape;1933;p56"/>
          <p:cNvCxnSpPr>
            <a:stCxn id="1925" idx="3"/>
            <a:endCxn id="1926" idx="1"/>
          </p:cNvCxnSpPr>
          <p:nvPr/>
        </p:nvCxnSpPr>
        <p:spPr>
          <a:xfrm rot="10800000" flipH="1">
            <a:off x="6334325" y="2051825"/>
            <a:ext cx="389400" cy="1341000"/>
          </a:xfrm>
          <a:prstGeom prst="bentConnector3">
            <a:avLst>
              <a:gd name="adj1" fmla="val 50013"/>
            </a:avLst>
          </a:prstGeom>
          <a:noFill/>
          <a:ln w="9525" cap="flat" cmpd="sng">
            <a:solidFill>
              <a:schemeClr val="dk1"/>
            </a:solidFill>
            <a:prstDash val="solid"/>
            <a:round/>
            <a:headEnd type="none" w="med" len="med"/>
            <a:tailEnd type="diamond" w="med" len="med"/>
          </a:ln>
        </p:spPr>
      </p:cxnSp>
      <p:cxnSp>
        <p:nvCxnSpPr>
          <p:cNvPr id="1934" name="Google Shape;1934;p56"/>
          <p:cNvCxnSpPr>
            <a:stCxn id="1926" idx="2"/>
            <a:endCxn id="1927" idx="0"/>
          </p:cNvCxnSpPr>
          <p:nvPr/>
        </p:nvCxnSpPr>
        <p:spPr>
          <a:xfrm rot="-5400000" flipH="1">
            <a:off x="7057275" y="2722025"/>
            <a:ext cx="908100" cy="600"/>
          </a:xfrm>
          <a:prstGeom prst="bentConnector3">
            <a:avLst>
              <a:gd name="adj1" fmla="val 50000"/>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38"/>
        <p:cNvGrpSpPr/>
        <p:nvPr/>
      </p:nvGrpSpPr>
      <p:grpSpPr>
        <a:xfrm>
          <a:off x="0" y="0"/>
          <a:ext cx="0" cy="0"/>
          <a:chOff x="0" y="0"/>
          <a:chExt cx="0" cy="0"/>
        </a:xfrm>
      </p:grpSpPr>
      <p:sp>
        <p:nvSpPr>
          <p:cNvPr id="1939" name="Google Shape;1939;p57"/>
          <p:cNvSpPr/>
          <p:nvPr/>
        </p:nvSpPr>
        <p:spPr>
          <a:xfrm>
            <a:off x="789975" y="1460600"/>
            <a:ext cx="3122100" cy="523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NAME OF PROJECT</a:t>
            </a:r>
            <a:endParaRPr/>
          </a:p>
        </p:txBody>
      </p:sp>
      <p:sp>
        <p:nvSpPr>
          <p:cNvPr id="1940" name="Google Shape;1940;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ARE USEFUL</a:t>
            </a:r>
            <a:endParaRPr/>
          </a:p>
        </p:txBody>
      </p:sp>
      <p:sp>
        <p:nvSpPr>
          <p:cNvPr id="1941" name="Google Shape;1941;p57"/>
          <p:cNvSpPr txBox="1"/>
          <p:nvPr/>
        </p:nvSpPr>
        <p:spPr>
          <a:xfrm flipH="1">
            <a:off x="832125" y="3284575"/>
            <a:ext cx="1574400" cy="31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PHASE 1</a:t>
            </a:r>
            <a:endParaRPr sz="2000" b="1">
              <a:solidFill>
                <a:schemeClr val="dk1"/>
              </a:solidFill>
              <a:latin typeface="Montserrat"/>
              <a:ea typeface="Montserrat"/>
              <a:cs typeface="Montserrat"/>
              <a:sym typeface="Montserrat"/>
            </a:endParaRPr>
          </a:p>
        </p:txBody>
      </p:sp>
      <p:sp>
        <p:nvSpPr>
          <p:cNvPr id="1942" name="Google Shape;1942;p57"/>
          <p:cNvSpPr/>
          <p:nvPr/>
        </p:nvSpPr>
        <p:spPr>
          <a:xfrm>
            <a:off x="947775" y="2426675"/>
            <a:ext cx="647100" cy="647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txBox="1">
            <a:spLocks noGrp="1"/>
          </p:cNvSpPr>
          <p:nvPr>
            <p:ph type="subTitle" idx="4294967295"/>
          </p:nvPr>
        </p:nvSpPr>
        <p:spPr>
          <a:xfrm>
            <a:off x="832125" y="35084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1944" name="Google Shape;1944;p57"/>
          <p:cNvSpPr txBox="1">
            <a:spLocks noGrp="1"/>
          </p:cNvSpPr>
          <p:nvPr>
            <p:ph type="subTitle" idx="4294967295"/>
          </p:nvPr>
        </p:nvSpPr>
        <p:spPr>
          <a:xfrm>
            <a:off x="3691125" y="35084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1945" name="Google Shape;1945;p57"/>
          <p:cNvSpPr txBox="1">
            <a:spLocks noGrp="1"/>
          </p:cNvSpPr>
          <p:nvPr>
            <p:ph type="subTitle" idx="4294967295"/>
          </p:nvPr>
        </p:nvSpPr>
        <p:spPr>
          <a:xfrm>
            <a:off x="6550122" y="35084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1946" name="Google Shape;1946;p57"/>
          <p:cNvSpPr txBox="1"/>
          <p:nvPr/>
        </p:nvSpPr>
        <p:spPr>
          <a:xfrm flipH="1">
            <a:off x="3691125" y="3284575"/>
            <a:ext cx="1574400" cy="31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PHASE 2</a:t>
            </a:r>
            <a:endParaRPr sz="2000" b="1">
              <a:solidFill>
                <a:schemeClr val="dk1"/>
              </a:solidFill>
              <a:latin typeface="Montserrat"/>
              <a:ea typeface="Montserrat"/>
              <a:cs typeface="Montserrat"/>
              <a:sym typeface="Montserrat"/>
            </a:endParaRPr>
          </a:p>
        </p:txBody>
      </p:sp>
      <p:sp>
        <p:nvSpPr>
          <p:cNvPr id="1947" name="Google Shape;1947;p57"/>
          <p:cNvSpPr txBox="1"/>
          <p:nvPr/>
        </p:nvSpPr>
        <p:spPr>
          <a:xfrm flipH="1">
            <a:off x="6550125" y="3284575"/>
            <a:ext cx="1574400" cy="31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PHASE 3</a:t>
            </a:r>
            <a:endParaRPr sz="2000" b="1">
              <a:solidFill>
                <a:schemeClr val="dk1"/>
              </a:solidFill>
              <a:latin typeface="Montserrat"/>
              <a:ea typeface="Montserrat"/>
              <a:cs typeface="Montserrat"/>
              <a:sym typeface="Montserrat"/>
            </a:endParaRPr>
          </a:p>
        </p:txBody>
      </p:sp>
      <p:sp>
        <p:nvSpPr>
          <p:cNvPr id="1948" name="Google Shape;1948;p57"/>
          <p:cNvSpPr/>
          <p:nvPr/>
        </p:nvSpPr>
        <p:spPr>
          <a:xfrm>
            <a:off x="3773175" y="2426675"/>
            <a:ext cx="647100" cy="647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6633950" y="2426675"/>
            <a:ext cx="647100" cy="647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txBox="1">
            <a:spLocks noGrp="1"/>
          </p:cNvSpPr>
          <p:nvPr>
            <p:ph type="subTitle" idx="4294967295"/>
          </p:nvPr>
        </p:nvSpPr>
        <p:spPr>
          <a:xfrm>
            <a:off x="4027325" y="1442300"/>
            <a:ext cx="4396800" cy="52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in the Solar System that harbors life</a:t>
            </a:r>
            <a:endParaRPr/>
          </a:p>
        </p:txBody>
      </p:sp>
      <p:cxnSp>
        <p:nvCxnSpPr>
          <p:cNvPr id="1951" name="Google Shape;1951;p57"/>
          <p:cNvCxnSpPr>
            <a:endCxn id="1948" idx="1"/>
          </p:cNvCxnSpPr>
          <p:nvPr/>
        </p:nvCxnSpPr>
        <p:spPr>
          <a:xfrm>
            <a:off x="1594875" y="2749625"/>
            <a:ext cx="2178300" cy="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952" name="Google Shape;1952;p57"/>
          <p:cNvCxnSpPr>
            <a:stCxn id="1948" idx="3"/>
            <a:endCxn id="1949" idx="1"/>
          </p:cNvCxnSpPr>
          <p:nvPr/>
        </p:nvCxnSpPr>
        <p:spPr>
          <a:xfrm>
            <a:off x="4420275" y="2750225"/>
            <a:ext cx="2213700" cy="600"/>
          </a:xfrm>
          <a:prstGeom prst="bentConnector3">
            <a:avLst>
              <a:gd name="adj1" fmla="val 49999"/>
            </a:avLst>
          </a:prstGeom>
          <a:noFill/>
          <a:ln w="9525" cap="flat" cmpd="sng">
            <a:solidFill>
              <a:schemeClr val="dk1"/>
            </a:solidFill>
            <a:prstDash val="solid"/>
            <a:round/>
            <a:headEnd type="none" w="med" len="med"/>
            <a:tailEnd type="diamond" w="med" len="med"/>
          </a:ln>
        </p:spPr>
      </p:cxnSp>
      <p:cxnSp>
        <p:nvCxnSpPr>
          <p:cNvPr id="1953" name="Google Shape;1953;p57"/>
          <p:cNvCxnSpPr/>
          <p:nvPr/>
        </p:nvCxnSpPr>
        <p:spPr>
          <a:xfrm rot="10800000">
            <a:off x="6550125" y="3284563"/>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954" name="Google Shape;1954;p57"/>
          <p:cNvCxnSpPr/>
          <p:nvPr/>
        </p:nvCxnSpPr>
        <p:spPr>
          <a:xfrm rot="10800000">
            <a:off x="3689350" y="3284563"/>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955" name="Google Shape;1955;p57"/>
          <p:cNvCxnSpPr/>
          <p:nvPr/>
        </p:nvCxnSpPr>
        <p:spPr>
          <a:xfrm rot="10800000">
            <a:off x="840350" y="3284563"/>
            <a:ext cx="0" cy="1170600"/>
          </a:xfrm>
          <a:prstGeom prst="straightConnector1">
            <a:avLst/>
          </a:prstGeom>
          <a:noFill/>
          <a:ln w="19050" cap="flat" cmpd="sng">
            <a:solidFill>
              <a:schemeClr val="dk1"/>
            </a:solidFill>
            <a:prstDash val="solid"/>
            <a:round/>
            <a:headEnd type="none" w="med" len="med"/>
            <a:tailEnd type="none" w="med" len="med"/>
          </a:ln>
        </p:spPr>
      </p:cxnSp>
      <p:sp>
        <p:nvSpPr>
          <p:cNvPr id="1956" name="Google Shape;1956;p57"/>
          <p:cNvSpPr/>
          <p:nvPr/>
        </p:nvSpPr>
        <p:spPr>
          <a:xfrm>
            <a:off x="3910149" y="2532713"/>
            <a:ext cx="408524" cy="408524"/>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 name="Google Shape;1957;p57"/>
          <p:cNvGrpSpPr/>
          <p:nvPr/>
        </p:nvGrpSpPr>
        <p:grpSpPr>
          <a:xfrm>
            <a:off x="6772805" y="2566633"/>
            <a:ext cx="369389" cy="367782"/>
            <a:chOff x="3996113" y="4291176"/>
            <a:chExt cx="336512" cy="335048"/>
          </a:xfrm>
        </p:grpSpPr>
        <p:sp>
          <p:nvSpPr>
            <p:cNvPr id="1958" name="Google Shape;1958;p57"/>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1" name="Google Shape;1961;p57"/>
          <p:cNvSpPr/>
          <p:nvPr/>
        </p:nvSpPr>
        <p:spPr>
          <a:xfrm>
            <a:off x="1049375" y="2563126"/>
            <a:ext cx="408537" cy="373596"/>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65"/>
        <p:cNvGrpSpPr/>
        <p:nvPr/>
      </p:nvGrpSpPr>
      <p:grpSpPr>
        <a:xfrm>
          <a:off x="0" y="0"/>
          <a:ext cx="0" cy="0"/>
          <a:chOff x="0" y="0"/>
          <a:chExt cx="0" cy="0"/>
        </a:xfrm>
      </p:grpSpPr>
      <p:sp>
        <p:nvSpPr>
          <p:cNvPr id="1966" name="Google Shape;1966;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TABLES TO REPRESENT DATA</a:t>
            </a:r>
            <a:endParaRPr/>
          </a:p>
        </p:txBody>
      </p:sp>
      <p:graphicFrame>
        <p:nvGraphicFramePr>
          <p:cNvPr id="1967" name="Google Shape;1967;p58"/>
          <p:cNvGraphicFramePr/>
          <p:nvPr/>
        </p:nvGraphicFramePr>
        <p:xfrm>
          <a:off x="719963" y="1314010"/>
          <a:ext cx="3000000" cy="3000000"/>
        </p:xfrm>
        <a:graphic>
          <a:graphicData uri="http://schemas.openxmlformats.org/drawingml/2006/table">
            <a:tbl>
              <a:tblPr>
                <a:noFill/>
                <a:tableStyleId>{D5726AEC-0806-4F01-92E9-9602D33DF6B0}</a:tableStyleId>
              </a:tblPr>
              <a:tblGrid>
                <a:gridCol w="1017050">
                  <a:extLst>
                    <a:ext uri="{9D8B030D-6E8A-4147-A177-3AD203B41FA5}">
                      <a16:colId xmlns:a16="http://schemas.microsoft.com/office/drawing/2014/main" val="20000"/>
                    </a:ext>
                  </a:extLst>
                </a:gridCol>
                <a:gridCol w="1114475">
                  <a:extLst>
                    <a:ext uri="{9D8B030D-6E8A-4147-A177-3AD203B41FA5}">
                      <a16:colId xmlns:a16="http://schemas.microsoft.com/office/drawing/2014/main" val="20001"/>
                    </a:ext>
                  </a:extLst>
                </a:gridCol>
                <a:gridCol w="1114475">
                  <a:extLst>
                    <a:ext uri="{9D8B030D-6E8A-4147-A177-3AD203B41FA5}">
                      <a16:colId xmlns:a16="http://schemas.microsoft.com/office/drawing/2014/main" val="20002"/>
                    </a:ext>
                  </a:extLst>
                </a:gridCol>
                <a:gridCol w="1114475">
                  <a:extLst>
                    <a:ext uri="{9D8B030D-6E8A-4147-A177-3AD203B41FA5}">
                      <a16:colId xmlns:a16="http://schemas.microsoft.com/office/drawing/2014/main" val="20003"/>
                    </a:ext>
                  </a:extLst>
                </a:gridCol>
                <a:gridCol w="1114475">
                  <a:extLst>
                    <a:ext uri="{9D8B030D-6E8A-4147-A177-3AD203B41FA5}">
                      <a16:colId xmlns:a16="http://schemas.microsoft.com/office/drawing/2014/main" val="20004"/>
                    </a:ext>
                  </a:extLst>
                </a:gridCol>
                <a:gridCol w="1114475">
                  <a:extLst>
                    <a:ext uri="{9D8B030D-6E8A-4147-A177-3AD203B41FA5}">
                      <a16:colId xmlns:a16="http://schemas.microsoft.com/office/drawing/2014/main" val="20005"/>
                    </a:ext>
                  </a:extLst>
                </a:gridCol>
                <a:gridCol w="1114475">
                  <a:extLst>
                    <a:ext uri="{9D8B030D-6E8A-4147-A177-3AD203B41FA5}">
                      <a16:colId xmlns:a16="http://schemas.microsoft.com/office/drawing/2014/main" val="20006"/>
                    </a:ext>
                  </a:extLst>
                </a:gridCol>
              </a:tblGrid>
              <a:tr h="404925">
                <a:tc>
                  <a:txBody>
                    <a:bodyPr/>
                    <a:lstStyle/>
                    <a:p>
                      <a:pPr marL="0" lvl="0" indent="0" algn="l" rtl="0">
                        <a:spcBef>
                          <a:spcPts val="0"/>
                        </a:spcBef>
                        <a:spcAft>
                          <a:spcPts val="0"/>
                        </a:spcAft>
                        <a:buNone/>
                      </a:pPr>
                      <a:endParaRPr sz="1800">
                        <a:solidFill>
                          <a:schemeClr val="dk1"/>
                        </a:solidFill>
                        <a:latin typeface="Lexend"/>
                        <a:ea typeface="Lexend"/>
                        <a:cs typeface="Lexend"/>
                        <a:sym typeface="Lexend"/>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Montserrat"/>
                          <a:ea typeface="Montserrat"/>
                          <a:cs typeface="Montserrat"/>
                          <a:sym typeface="Montserrat"/>
                        </a:rPr>
                        <a:t>Team A</a:t>
                      </a:r>
                      <a:endParaRPr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Montserrat"/>
                          <a:ea typeface="Montserrat"/>
                          <a:cs typeface="Montserrat"/>
                          <a:sym typeface="Montserrat"/>
                        </a:rPr>
                        <a:t>Team B</a:t>
                      </a:r>
                      <a:endParaRPr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b="1">
                          <a:solidFill>
                            <a:schemeClr val="dk1"/>
                          </a:solidFill>
                          <a:latin typeface="Montserrat"/>
                          <a:ea typeface="Montserrat"/>
                          <a:cs typeface="Montserrat"/>
                          <a:sym typeface="Montserrat"/>
                        </a:rPr>
                        <a:t>Team C</a:t>
                      </a:r>
                      <a:endParaRPr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Montserrat"/>
                          <a:ea typeface="Montserrat"/>
                          <a:cs typeface="Montserrat"/>
                          <a:sym typeface="Montserrat"/>
                        </a:rPr>
                        <a:t>Team D</a:t>
                      </a:r>
                      <a:endParaRPr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Montserrat"/>
                          <a:ea typeface="Montserrat"/>
                          <a:cs typeface="Montserrat"/>
                          <a:sym typeface="Montserrat"/>
                        </a:rPr>
                        <a:t>Team E</a:t>
                      </a:r>
                      <a:endParaRPr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Montserrat"/>
                          <a:ea typeface="Montserrat"/>
                          <a:cs typeface="Montserrat"/>
                          <a:sym typeface="Montserrat"/>
                        </a:rPr>
                        <a:t>Team F</a:t>
                      </a:r>
                      <a:endParaRPr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10925">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Mercury</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10925">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Mars</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10925">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Saturn</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10925">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Venus</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410925">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Jupiter</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410925">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Earth</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r h="410925">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Pluto</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71"/>
        <p:cNvGrpSpPr/>
        <p:nvPr/>
      </p:nvGrpSpPr>
      <p:grpSpPr>
        <a:xfrm>
          <a:off x="0" y="0"/>
          <a:ext cx="0" cy="0"/>
          <a:chOff x="0" y="0"/>
          <a:chExt cx="0" cy="0"/>
        </a:xfrm>
      </p:grpSpPr>
      <p:sp>
        <p:nvSpPr>
          <p:cNvPr id="1972" name="Google Shape;1972;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sp>
        <p:nvSpPr>
          <p:cNvPr id="1973" name="Google Shape;1973;p59"/>
          <p:cNvSpPr txBox="1"/>
          <p:nvPr/>
        </p:nvSpPr>
        <p:spPr>
          <a:xfrm>
            <a:off x="720001" y="4159850"/>
            <a:ext cx="4855500" cy="41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Lexend"/>
                <a:ea typeface="Lexend"/>
                <a:cs typeface="Lexend"/>
                <a:sym typeface="Lexend"/>
              </a:rPr>
              <a:t>Follow the link in the graph to modify its data and then paste the new one here. </a:t>
            </a:r>
            <a:r>
              <a:rPr lang="en" sz="1000" b="1" u="sng">
                <a:solidFill>
                  <a:schemeClr val="dk1"/>
                </a:solidFill>
                <a:latin typeface="Lexend"/>
                <a:ea typeface="Lexend"/>
                <a:cs typeface="Lexend"/>
                <a:sym typeface="Lexend"/>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Lexend"/>
              <a:ea typeface="Lexend"/>
              <a:cs typeface="Lexend"/>
              <a:sym typeface="Lexend"/>
            </a:endParaRPr>
          </a:p>
        </p:txBody>
      </p:sp>
      <p:sp>
        <p:nvSpPr>
          <p:cNvPr id="1974" name="Google Shape;1974;p59"/>
          <p:cNvSpPr/>
          <p:nvPr/>
        </p:nvSpPr>
        <p:spPr>
          <a:xfrm>
            <a:off x="6091677" y="1389073"/>
            <a:ext cx="234900" cy="2349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9"/>
          <p:cNvSpPr/>
          <p:nvPr/>
        </p:nvSpPr>
        <p:spPr>
          <a:xfrm>
            <a:off x="6091677" y="3091252"/>
            <a:ext cx="234900" cy="234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76" name="Google Shape;1976;p59" title="Gráfico">
            <a:hlinkClick r:id="rId4"/>
          </p:cNvPr>
          <p:cNvPicPr preferRelativeResize="0"/>
          <p:nvPr/>
        </p:nvPicPr>
        <p:blipFill>
          <a:blip r:embed="rId5">
            <a:alphaModFix/>
          </a:blip>
          <a:stretch>
            <a:fillRect/>
          </a:stretch>
        </p:blipFill>
        <p:spPr>
          <a:xfrm>
            <a:off x="713225" y="1097725"/>
            <a:ext cx="4965724" cy="2948049"/>
          </a:xfrm>
          <a:prstGeom prst="rect">
            <a:avLst/>
          </a:prstGeom>
          <a:noFill/>
          <a:ln>
            <a:noFill/>
          </a:ln>
        </p:spPr>
      </p:pic>
      <p:sp>
        <p:nvSpPr>
          <p:cNvPr id="1977" name="Google Shape;1977;p59"/>
          <p:cNvSpPr txBox="1"/>
          <p:nvPr/>
        </p:nvSpPr>
        <p:spPr>
          <a:xfrm>
            <a:off x="6437997" y="1738049"/>
            <a:ext cx="1986000" cy="110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exend"/>
                <a:ea typeface="Lexend"/>
                <a:cs typeface="Lexend"/>
                <a:sym typeface="Lexend"/>
              </a:rPr>
              <a:t>Neptune is the farthest planet from the Sun. It's also the fourth-largest planet by diameter in the Solar System</a:t>
            </a:r>
            <a:endParaRPr sz="1200">
              <a:solidFill>
                <a:schemeClr val="dk1"/>
              </a:solidFill>
              <a:latin typeface="Lexend"/>
              <a:ea typeface="Lexend"/>
              <a:cs typeface="Lexend"/>
              <a:sym typeface="Lexend"/>
            </a:endParaRPr>
          </a:p>
        </p:txBody>
      </p:sp>
      <p:sp>
        <p:nvSpPr>
          <p:cNvPr id="1978" name="Google Shape;1978;p59"/>
          <p:cNvSpPr txBox="1"/>
          <p:nvPr/>
        </p:nvSpPr>
        <p:spPr>
          <a:xfrm>
            <a:off x="6437997" y="3468338"/>
            <a:ext cx="1986000" cy="110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exend"/>
                <a:ea typeface="Lexend"/>
                <a:cs typeface="Lexend"/>
                <a:sym typeface="Lexend"/>
              </a:rPr>
              <a:t>Jupiter is a gas giant and the biggest planet in the Solar System. It's the fourth-brightest object in the night sky</a:t>
            </a:r>
            <a:endParaRPr sz="1200">
              <a:solidFill>
                <a:schemeClr val="dk1"/>
              </a:solidFill>
              <a:latin typeface="Lexend"/>
              <a:ea typeface="Lexend"/>
              <a:cs typeface="Lexend"/>
              <a:sym typeface="Lexend"/>
            </a:endParaRPr>
          </a:p>
        </p:txBody>
      </p:sp>
      <p:sp>
        <p:nvSpPr>
          <p:cNvPr id="1979" name="Google Shape;1979;p59"/>
          <p:cNvSpPr txBox="1"/>
          <p:nvPr/>
        </p:nvSpPr>
        <p:spPr>
          <a:xfrm>
            <a:off x="6441895" y="1364150"/>
            <a:ext cx="19782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PHASE 1</a:t>
            </a:r>
            <a:endParaRPr sz="2000" b="1">
              <a:solidFill>
                <a:schemeClr val="dk1"/>
              </a:solidFill>
              <a:latin typeface="Montserrat"/>
              <a:ea typeface="Montserrat"/>
              <a:cs typeface="Montserrat"/>
              <a:sym typeface="Montserrat"/>
            </a:endParaRPr>
          </a:p>
        </p:txBody>
      </p:sp>
      <p:sp>
        <p:nvSpPr>
          <p:cNvPr id="1980" name="Google Shape;1980;p59"/>
          <p:cNvSpPr txBox="1"/>
          <p:nvPr/>
        </p:nvSpPr>
        <p:spPr>
          <a:xfrm>
            <a:off x="6441895" y="3091238"/>
            <a:ext cx="19782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PHASE 2</a:t>
            </a:r>
            <a:endParaRPr sz="2000" b="1">
              <a:solidFill>
                <a:schemeClr val="dk1"/>
              </a:solidFill>
              <a:latin typeface="Montserrat"/>
              <a:ea typeface="Montserrat"/>
              <a:cs typeface="Montserrat"/>
              <a:sym typeface="Montserrat"/>
            </a:endParaRPr>
          </a:p>
        </p:txBody>
      </p:sp>
      <p:cxnSp>
        <p:nvCxnSpPr>
          <p:cNvPr id="1981" name="Google Shape;1981;p59"/>
          <p:cNvCxnSpPr/>
          <p:nvPr/>
        </p:nvCxnSpPr>
        <p:spPr>
          <a:xfrm rot="10800000">
            <a:off x="6416925" y="1389063"/>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1982" name="Google Shape;1982;p59"/>
          <p:cNvCxnSpPr/>
          <p:nvPr/>
        </p:nvCxnSpPr>
        <p:spPr>
          <a:xfrm rot="10800000">
            <a:off x="6416925" y="3091238"/>
            <a:ext cx="0" cy="1170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9"/>
        <p:cNvGrpSpPr/>
        <p:nvPr/>
      </p:nvGrpSpPr>
      <p:grpSpPr>
        <a:xfrm>
          <a:off x="0" y="0"/>
          <a:ext cx="0" cy="0"/>
          <a:chOff x="0" y="0"/>
          <a:chExt cx="0" cy="0"/>
        </a:xfrm>
      </p:grpSpPr>
      <p:sp>
        <p:nvSpPr>
          <p:cNvPr id="1470" name="Google Shape;1470;p3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471" name="Google Shape;1471;p35"/>
          <p:cNvSpPr txBox="1">
            <a:spLocks noGrp="1"/>
          </p:cNvSpPr>
          <p:nvPr>
            <p:ph type="subTitle" idx="1"/>
          </p:nvPr>
        </p:nvSpPr>
        <p:spPr>
          <a:xfrm>
            <a:off x="1575050" y="1925475"/>
            <a:ext cx="2806200" cy="510000"/>
          </a:xfrm>
          <a:prstGeom prst="rect">
            <a:avLst/>
          </a:prstGeom>
        </p:spPr>
        <p:txBody>
          <a:bodyPr spcFirstLastPara="1" wrap="square" lIns="91425" tIns="91425" rIns="91425" bIns="91425" anchor="t" anchorCtr="0">
            <a:noAutofit/>
          </a:bodyPr>
          <a:lstStyle/>
          <a:p>
            <a:pPr marL="0" lvl="0" indent="0"/>
            <a:r>
              <a:rPr lang="vi-VN" dirty="0" err="1"/>
              <a:t>General</a:t>
            </a:r>
            <a:r>
              <a:rPr lang="vi-VN" dirty="0"/>
              <a:t> </a:t>
            </a:r>
            <a:r>
              <a:rPr lang="vi-VN" dirty="0" err="1"/>
              <a:t>details</a:t>
            </a:r>
            <a:r>
              <a:rPr lang="vi-VN" dirty="0"/>
              <a:t> </a:t>
            </a:r>
            <a:r>
              <a:rPr lang="vi-VN" dirty="0" err="1"/>
              <a:t>about</a:t>
            </a:r>
            <a:r>
              <a:rPr lang="vi-VN" dirty="0"/>
              <a:t> the </a:t>
            </a:r>
            <a:r>
              <a:rPr lang="vi-VN" dirty="0" err="1"/>
              <a:t>project</a:t>
            </a:r>
            <a:endParaRPr dirty="0"/>
          </a:p>
        </p:txBody>
      </p:sp>
      <p:sp>
        <p:nvSpPr>
          <p:cNvPr id="1472" name="Google Shape;1472;p35"/>
          <p:cNvSpPr txBox="1">
            <a:spLocks noGrp="1"/>
          </p:cNvSpPr>
          <p:nvPr>
            <p:ph type="subTitle" idx="2"/>
          </p:nvPr>
        </p:nvSpPr>
        <p:spPr>
          <a:xfrm>
            <a:off x="1575050" y="1533309"/>
            <a:ext cx="2806199" cy="5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PROJECT OVERVIEW</a:t>
            </a:r>
          </a:p>
        </p:txBody>
      </p:sp>
      <p:sp>
        <p:nvSpPr>
          <p:cNvPr id="1473" name="Google Shape;1473;p35"/>
          <p:cNvSpPr txBox="1">
            <a:spLocks noGrp="1"/>
          </p:cNvSpPr>
          <p:nvPr>
            <p:ph type="title" idx="3"/>
          </p:nvPr>
        </p:nvSpPr>
        <p:spPr>
          <a:xfrm>
            <a:off x="720000" y="1541050"/>
            <a:ext cx="855000" cy="89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474" name="Google Shape;1474;p35"/>
          <p:cNvSpPr txBox="1">
            <a:spLocks noGrp="1"/>
          </p:cNvSpPr>
          <p:nvPr>
            <p:ph type="subTitle" idx="4"/>
          </p:nvPr>
        </p:nvSpPr>
        <p:spPr>
          <a:xfrm>
            <a:off x="1575050" y="3728350"/>
            <a:ext cx="2806200" cy="5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User interface and technology stack</a:t>
            </a:r>
          </a:p>
        </p:txBody>
      </p:sp>
      <p:sp>
        <p:nvSpPr>
          <p:cNvPr id="1475" name="Google Shape;1475;p35"/>
          <p:cNvSpPr txBox="1">
            <a:spLocks noGrp="1"/>
          </p:cNvSpPr>
          <p:nvPr>
            <p:ph type="subTitle" idx="5"/>
          </p:nvPr>
        </p:nvSpPr>
        <p:spPr>
          <a:xfrm>
            <a:off x="1575050" y="3336184"/>
            <a:ext cx="2806200" cy="5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DESIGN &amp; TECHNOLOGY</a:t>
            </a:r>
          </a:p>
        </p:txBody>
      </p:sp>
      <p:sp>
        <p:nvSpPr>
          <p:cNvPr id="1476" name="Google Shape;1476;p35"/>
          <p:cNvSpPr txBox="1">
            <a:spLocks noGrp="1"/>
          </p:cNvSpPr>
          <p:nvPr>
            <p:ph type="title" idx="6"/>
          </p:nvPr>
        </p:nvSpPr>
        <p:spPr>
          <a:xfrm>
            <a:off x="720000" y="3343925"/>
            <a:ext cx="855000" cy="89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477" name="Google Shape;1477;p35"/>
          <p:cNvSpPr txBox="1">
            <a:spLocks noGrp="1"/>
          </p:cNvSpPr>
          <p:nvPr>
            <p:ph type="title" idx="7"/>
          </p:nvPr>
        </p:nvSpPr>
        <p:spPr>
          <a:xfrm>
            <a:off x="7579450" y="1541050"/>
            <a:ext cx="851400" cy="89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478" name="Google Shape;1478;p35"/>
          <p:cNvSpPr txBox="1">
            <a:spLocks noGrp="1"/>
          </p:cNvSpPr>
          <p:nvPr>
            <p:ph type="title" idx="8"/>
          </p:nvPr>
        </p:nvSpPr>
        <p:spPr>
          <a:xfrm>
            <a:off x="7579450" y="3343925"/>
            <a:ext cx="851400" cy="89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479" name="Google Shape;1479;p35"/>
          <p:cNvSpPr txBox="1">
            <a:spLocks noGrp="1"/>
          </p:cNvSpPr>
          <p:nvPr>
            <p:ph type="subTitle" idx="9"/>
          </p:nvPr>
        </p:nvSpPr>
        <p:spPr>
          <a:xfrm>
            <a:off x="4572000" y="1925475"/>
            <a:ext cx="3007451" cy="51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dirty="0" err="1"/>
              <a:t>Challenges</a:t>
            </a:r>
            <a:r>
              <a:rPr lang="vi-VN" dirty="0"/>
              <a:t> </a:t>
            </a:r>
            <a:r>
              <a:rPr lang="vi-VN" dirty="0" err="1"/>
              <a:t>faced</a:t>
            </a:r>
            <a:r>
              <a:rPr lang="vi-VN" dirty="0"/>
              <a:t> </a:t>
            </a:r>
            <a:r>
              <a:rPr lang="vi-VN" dirty="0" err="1"/>
              <a:t>and</a:t>
            </a:r>
            <a:r>
              <a:rPr lang="vi-VN" dirty="0"/>
              <a:t> </a:t>
            </a:r>
            <a:r>
              <a:rPr lang="vi-VN" dirty="0" err="1"/>
              <a:t>solution</a:t>
            </a:r>
            <a:r>
              <a:rPr lang="vi-VN" dirty="0"/>
              <a:t> </a:t>
            </a:r>
            <a:r>
              <a:rPr lang="vi-VN" dirty="0" err="1"/>
              <a:t>applied</a:t>
            </a:r>
            <a:endParaRPr dirty="0"/>
          </a:p>
        </p:txBody>
      </p:sp>
      <p:sp>
        <p:nvSpPr>
          <p:cNvPr id="1480" name="Google Shape;1480;p35"/>
          <p:cNvSpPr txBox="1">
            <a:spLocks noGrp="1"/>
          </p:cNvSpPr>
          <p:nvPr>
            <p:ph type="subTitle" idx="13"/>
          </p:nvPr>
        </p:nvSpPr>
        <p:spPr>
          <a:xfrm>
            <a:off x="4456176" y="1533309"/>
            <a:ext cx="3123275" cy="510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dirty="0"/>
              <a:t>CHALLENGES &amp; SOLUTION</a:t>
            </a:r>
          </a:p>
        </p:txBody>
      </p:sp>
      <p:sp>
        <p:nvSpPr>
          <p:cNvPr id="1481" name="Google Shape;1481;p35"/>
          <p:cNvSpPr txBox="1">
            <a:spLocks noGrp="1"/>
          </p:cNvSpPr>
          <p:nvPr>
            <p:ph type="subTitle" idx="14"/>
          </p:nvPr>
        </p:nvSpPr>
        <p:spPr>
          <a:xfrm>
            <a:off x="4773251" y="3728350"/>
            <a:ext cx="2806200" cy="51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dirty="0"/>
              <a:t>Project </a:t>
            </a:r>
            <a:r>
              <a:rPr lang="vi-VN" dirty="0" err="1"/>
              <a:t>conclusion</a:t>
            </a:r>
            <a:endParaRPr dirty="0"/>
          </a:p>
        </p:txBody>
      </p:sp>
      <p:sp>
        <p:nvSpPr>
          <p:cNvPr id="1482" name="Google Shape;1482;p35"/>
          <p:cNvSpPr txBox="1">
            <a:spLocks noGrp="1"/>
          </p:cNvSpPr>
          <p:nvPr>
            <p:ph type="subTitle" idx="15"/>
          </p:nvPr>
        </p:nvSpPr>
        <p:spPr>
          <a:xfrm>
            <a:off x="4773251" y="3336184"/>
            <a:ext cx="2806200" cy="510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dirty="0"/>
              <a:t>CONCLUSION</a:t>
            </a:r>
            <a:endParaRPr dirty="0"/>
          </a:p>
        </p:txBody>
      </p:sp>
      <p:cxnSp>
        <p:nvCxnSpPr>
          <p:cNvPr id="1483" name="Google Shape;1483;p35"/>
          <p:cNvCxnSpPr/>
          <p:nvPr/>
        </p:nvCxnSpPr>
        <p:spPr>
          <a:xfrm rot="10800000">
            <a:off x="1551450" y="1501600"/>
            <a:ext cx="0" cy="973200"/>
          </a:xfrm>
          <a:prstGeom prst="straightConnector1">
            <a:avLst/>
          </a:prstGeom>
          <a:noFill/>
          <a:ln w="9525" cap="flat" cmpd="sng">
            <a:solidFill>
              <a:schemeClr val="dk1"/>
            </a:solidFill>
            <a:prstDash val="solid"/>
            <a:round/>
            <a:headEnd type="none" w="med" len="med"/>
            <a:tailEnd type="none" w="med" len="med"/>
          </a:ln>
        </p:spPr>
      </p:cxnSp>
      <p:cxnSp>
        <p:nvCxnSpPr>
          <p:cNvPr id="1484" name="Google Shape;1484;p35"/>
          <p:cNvCxnSpPr/>
          <p:nvPr/>
        </p:nvCxnSpPr>
        <p:spPr>
          <a:xfrm rot="10800000">
            <a:off x="1551450" y="3304475"/>
            <a:ext cx="0" cy="973200"/>
          </a:xfrm>
          <a:prstGeom prst="straightConnector1">
            <a:avLst/>
          </a:prstGeom>
          <a:noFill/>
          <a:ln w="9525" cap="flat" cmpd="sng">
            <a:solidFill>
              <a:schemeClr val="dk1"/>
            </a:solidFill>
            <a:prstDash val="solid"/>
            <a:round/>
            <a:headEnd type="none" w="med" len="med"/>
            <a:tailEnd type="none" w="med" len="med"/>
          </a:ln>
        </p:spPr>
      </p:cxnSp>
      <p:cxnSp>
        <p:nvCxnSpPr>
          <p:cNvPr id="1485" name="Google Shape;1485;p35"/>
          <p:cNvCxnSpPr/>
          <p:nvPr/>
        </p:nvCxnSpPr>
        <p:spPr>
          <a:xfrm rot="10800000">
            <a:off x="7600325" y="1501600"/>
            <a:ext cx="0" cy="973200"/>
          </a:xfrm>
          <a:prstGeom prst="straightConnector1">
            <a:avLst/>
          </a:prstGeom>
          <a:noFill/>
          <a:ln w="9525" cap="flat" cmpd="sng">
            <a:solidFill>
              <a:schemeClr val="dk1"/>
            </a:solidFill>
            <a:prstDash val="solid"/>
            <a:round/>
            <a:headEnd type="none" w="med" len="med"/>
            <a:tailEnd type="none" w="med" len="med"/>
          </a:ln>
        </p:spPr>
      </p:cxnSp>
      <p:cxnSp>
        <p:nvCxnSpPr>
          <p:cNvPr id="1486" name="Google Shape;1486;p35"/>
          <p:cNvCxnSpPr/>
          <p:nvPr/>
        </p:nvCxnSpPr>
        <p:spPr>
          <a:xfrm rot="10800000">
            <a:off x="7600325" y="3304475"/>
            <a:ext cx="0" cy="9732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86"/>
        <p:cNvGrpSpPr/>
        <p:nvPr/>
      </p:nvGrpSpPr>
      <p:grpSpPr>
        <a:xfrm>
          <a:off x="0" y="0"/>
          <a:ext cx="0" cy="0"/>
          <a:chOff x="0" y="0"/>
          <a:chExt cx="0" cy="0"/>
        </a:xfrm>
      </p:grpSpPr>
      <p:pic>
        <p:nvPicPr>
          <p:cNvPr id="1987" name="Google Shape;1987;p60"/>
          <p:cNvPicPr preferRelativeResize="0"/>
          <p:nvPr/>
        </p:nvPicPr>
        <p:blipFill rotWithShape="1">
          <a:blip r:embed="rId3">
            <a:alphaModFix/>
          </a:blip>
          <a:srcRect l="39198" t="2954" r="5847" b="20907"/>
          <a:stretch/>
        </p:blipFill>
        <p:spPr>
          <a:xfrm>
            <a:off x="5387346" y="1322425"/>
            <a:ext cx="1841400" cy="1822500"/>
          </a:xfrm>
          <a:prstGeom prst="roundRect">
            <a:avLst>
              <a:gd name="adj" fmla="val 15214"/>
            </a:avLst>
          </a:prstGeom>
          <a:noFill/>
          <a:ln>
            <a:noFill/>
          </a:ln>
        </p:spPr>
      </p:pic>
      <p:sp>
        <p:nvSpPr>
          <p:cNvPr id="1988" name="Google Shape;1988;p60"/>
          <p:cNvSpPr/>
          <p:nvPr/>
        </p:nvSpPr>
        <p:spPr>
          <a:xfrm>
            <a:off x="1107450" y="1622100"/>
            <a:ext cx="1356600" cy="135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0"/>
          <p:cNvSpPr txBox="1">
            <a:spLocks noGrp="1"/>
          </p:cNvSpPr>
          <p:nvPr>
            <p:ph type="subTitle" idx="3"/>
          </p:nvPr>
        </p:nvSpPr>
        <p:spPr>
          <a:xfrm>
            <a:off x="5055246" y="3276525"/>
            <a:ext cx="2505600" cy="41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JOSEPH HARRIS</a:t>
            </a:r>
            <a:endParaRPr/>
          </a:p>
        </p:txBody>
      </p:sp>
      <p:sp>
        <p:nvSpPr>
          <p:cNvPr id="1990" name="Google Shape;1990;p60"/>
          <p:cNvSpPr txBox="1">
            <a:spLocks noGrp="1"/>
          </p:cNvSpPr>
          <p:nvPr>
            <p:ph type="subTitle" idx="4"/>
          </p:nvPr>
        </p:nvSpPr>
        <p:spPr>
          <a:xfrm>
            <a:off x="1583154" y="3276525"/>
            <a:ext cx="2505600" cy="41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sp>
        <p:nvSpPr>
          <p:cNvPr id="1991" name="Google Shape;1991;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992" name="Google Shape;1992;p60"/>
          <p:cNvSpPr txBox="1">
            <a:spLocks noGrp="1"/>
          </p:cNvSpPr>
          <p:nvPr>
            <p:ph type="subTitle" idx="1"/>
          </p:nvPr>
        </p:nvSpPr>
        <p:spPr>
          <a:xfrm>
            <a:off x="5055246" y="36952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993" name="Google Shape;1993;p60"/>
          <p:cNvSpPr txBox="1">
            <a:spLocks noGrp="1"/>
          </p:cNvSpPr>
          <p:nvPr>
            <p:ph type="subTitle" idx="2"/>
          </p:nvPr>
        </p:nvSpPr>
        <p:spPr>
          <a:xfrm>
            <a:off x="1583154" y="36952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grpSp>
        <p:nvGrpSpPr>
          <p:cNvPr id="1994" name="Google Shape;1994;p60"/>
          <p:cNvGrpSpPr/>
          <p:nvPr/>
        </p:nvGrpSpPr>
        <p:grpSpPr>
          <a:xfrm>
            <a:off x="7105895" y="2581427"/>
            <a:ext cx="659820" cy="324085"/>
            <a:chOff x="754400" y="596000"/>
            <a:chExt cx="781500" cy="383850"/>
          </a:xfrm>
        </p:grpSpPr>
        <p:sp>
          <p:nvSpPr>
            <p:cNvPr id="1995" name="Google Shape;1995;p60"/>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0"/>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0"/>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0"/>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0"/>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0"/>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0"/>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0"/>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0"/>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0"/>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0"/>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0"/>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0"/>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0"/>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0"/>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0"/>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0"/>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0"/>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0"/>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0"/>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0"/>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0"/>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0"/>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0"/>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0"/>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0"/>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0"/>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0"/>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3" name="Google Shape;2023;p60"/>
          <p:cNvPicPr preferRelativeResize="0"/>
          <p:nvPr/>
        </p:nvPicPr>
        <p:blipFill rotWithShape="1">
          <a:blip r:embed="rId4">
            <a:alphaModFix/>
          </a:blip>
          <a:srcRect l="8290" t="10703" r="43229" b="17410"/>
          <a:stretch/>
        </p:blipFill>
        <p:spPr>
          <a:xfrm>
            <a:off x="1915254" y="1322425"/>
            <a:ext cx="1841400" cy="1822500"/>
          </a:xfrm>
          <a:prstGeom prst="roundRect">
            <a:avLst>
              <a:gd name="adj" fmla="val 15214"/>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27"/>
        <p:cNvGrpSpPr/>
        <p:nvPr/>
      </p:nvGrpSpPr>
      <p:grpSpPr>
        <a:xfrm>
          <a:off x="0" y="0"/>
          <a:ext cx="0" cy="0"/>
          <a:chOff x="0" y="0"/>
          <a:chExt cx="0" cy="0"/>
        </a:xfrm>
      </p:grpSpPr>
      <p:sp>
        <p:nvSpPr>
          <p:cNvPr id="2028" name="Google Shape;2028;p61"/>
          <p:cNvSpPr/>
          <p:nvPr/>
        </p:nvSpPr>
        <p:spPr>
          <a:xfrm>
            <a:off x="2505300" y="3909975"/>
            <a:ext cx="11766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I</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Employee</a:t>
            </a:r>
            <a:endParaRPr sz="1000">
              <a:solidFill>
                <a:schemeClr val="dk1"/>
              </a:solidFill>
              <a:latin typeface="Lexend"/>
              <a:ea typeface="Lexend"/>
              <a:cs typeface="Lexend"/>
              <a:sym typeface="Lexend"/>
            </a:endParaRPr>
          </a:p>
        </p:txBody>
      </p:sp>
      <p:sp>
        <p:nvSpPr>
          <p:cNvPr id="2029" name="Google Shape;2029;p61"/>
          <p:cNvSpPr/>
          <p:nvPr/>
        </p:nvSpPr>
        <p:spPr>
          <a:xfrm>
            <a:off x="3984013" y="3909975"/>
            <a:ext cx="11766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J</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Employee</a:t>
            </a:r>
            <a:endParaRPr sz="1000">
              <a:solidFill>
                <a:schemeClr val="dk1"/>
              </a:solidFill>
              <a:latin typeface="Lexend"/>
              <a:ea typeface="Lexend"/>
              <a:cs typeface="Lexend"/>
              <a:sym typeface="Lexend"/>
            </a:endParaRPr>
          </a:p>
        </p:txBody>
      </p:sp>
      <p:sp>
        <p:nvSpPr>
          <p:cNvPr id="2030" name="Google Shape;2030;p61"/>
          <p:cNvSpPr/>
          <p:nvPr/>
        </p:nvSpPr>
        <p:spPr>
          <a:xfrm>
            <a:off x="5461563" y="3909975"/>
            <a:ext cx="11766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K</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Employee</a:t>
            </a:r>
            <a:endParaRPr sz="1000">
              <a:solidFill>
                <a:schemeClr val="dk1"/>
              </a:solidFill>
              <a:latin typeface="Lexend"/>
              <a:ea typeface="Lexend"/>
              <a:cs typeface="Lexend"/>
              <a:sym typeface="Lexend"/>
            </a:endParaRPr>
          </a:p>
        </p:txBody>
      </p:sp>
      <p:sp>
        <p:nvSpPr>
          <p:cNvPr id="2031" name="Google Shape;2031;p61"/>
          <p:cNvSpPr/>
          <p:nvPr/>
        </p:nvSpPr>
        <p:spPr>
          <a:xfrm>
            <a:off x="6939088" y="3909975"/>
            <a:ext cx="11766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L</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Employee</a:t>
            </a:r>
            <a:endParaRPr sz="1000">
              <a:solidFill>
                <a:schemeClr val="dk1"/>
              </a:solidFill>
              <a:latin typeface="Lexend"/>
              <a:ea typeface="Lexend"/>
              <a:cs typeface="Lexend"/>
              <a:sym typeface="Lexend"/>
            </a:endParaRPr>
          </a:p>
        </p:txBody>
      </p:sp>
      <p:sp>
        <p:nvSpPr>
          <p:cNvPr id="2032" name="Google Shape;2032;p61"/>
          <p:cNvSpPr/>
          <p:nvPr/>
        </p:nvSpPr>
        <p:spPr>
          <a:xfrm>
            <a:off x="1024250" y="3909975"/>
            <a:ext cx="11766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H</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Employee</a:t>
            </a:r>
            <a:endParaRPr sz="1000">
              <a:solidFill>
                <a:schemeClr val="dk1"/>
              </a:solidFill>
              <a:latin typeface="Lexend"/>
              <a:ea typeface="Lexend"/>
              <a:cs typeface="Lexend"/>
              <a:sym typeface="Lexend"/>
            </a:endParaRPr>
          </a:p>
        </p:txBody>
      </p:sp>
      <p:sp>
        <p:nvSpPr>
          <p:cNvPr id="2033" name="Google Shape;2033;p61"/>
          <p:cNvSpPr/>
          <p:nvPr/>
        </p:nvSpPr>
        <p:spPr>
          <a:xfrm>
            <a:off x="1699725" y="3011150"/>
            <a:ext cx="11766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D</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Manager</a:t>
            </a:r>
            <a:endParaRPr sz="2000" b="1">
              <a:solidFill>
                <a:schemeClr val="dk1"/>
              </a:solidFill>
              <a:latin typeface="Montserrat"/>
              <a:ea typeface="Montserrat"/>
              <a:cs typeface="Montserrat"/>
              <a:sym typeface="Montserrat"/>
            </a:endParaRPr>
          </a:p>
        </p:txBody>
      </p:sp>
      <p:sp>
        <p:nvSpPr>
          <p:cNvPr id="2034" name="Google Shape;2034;p61"/>
          <p:cNvSpPr/>
          <p:nvPr/>
        </p:nvSpPr>
        <p:spPr>
          <a:xfrm>
            <a:off x="3160950" y="3011150"/>
            <a:ext cx="11766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E</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Manager</a:t>
            </a:r>
            <a:endParaRPr sz="2000" b="1">
              <a:solidFill>
                <a:schemeClr val="dk1"/>
              </a:solidFill>
              <a:latin typeface="Montserrat"/>
              <a:ea typeface="Montserrat"/>
              <a:cs typeface="Montserrat"/>
              <a:sym typeface="Montserrat"/>
            </a:endParaRPr>
          </a:p>
        </p:txBody>
      </p:sp>
      <p:sp>
        <p:nvSpPr>
          <p:cNvPr id="2035" name="Google Shape;2035;p61"/>
          <p:cNvSpPr/>
          <p:nvPr/>
        </p:nvSpPr>
        <p:spPr>
          <a:xfrm>
            <a:off x="4791900" y="3011150"/>
            <a:ext cx="11766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F</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Manager</a:t>
            </a:r>
            <a:endParaRPr sz="2000" b="1">
              <a:solidFill>
                <a:schemeClr val="dk1"/>
              </a:solidFill>
              <a:latin typeface="Montserrat"/>
              <a:ea typeface="Montserrat"/>
              <a:cs typeface="Montserrat"/>
              <a:sym typeface="Montserrat"/>
            </a:endParaRPr>
          </a:p>
        </p:txBody>
      </p:sp>
      <p:sp>
        <p:nvSpPr>
          <p:cNvPr id="2036" name="Google Shape;2036;p61"/>
          <p:cNvSpPr/>
          <p:nvPr/>
        </p:nvSpPr>
        <p:spPr>
          <a:xfrm>
            <a:off x="6268300" y="3011150"/>
            <a:ext cx="11766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G</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Manager</a:t>
            </a:r>
            <a:endParaRPr sz="2000" b="1">
              <a:solidFill>
                <a:schemeClr val="dk1"/>
              </a:solidFill>
              <a:latin typeface="Montserrat"/>
              <a:ea typeface="Montserrat"/>
              <a:cs typeface="Montserrat"/>
              <a:sym typeface="Montserrat"/>
            </a:endParaRPr>
          </a:p>
        </p:txBody>
      </p:sp>
      <p:sp>
        <p:nvSpPr>
          <p:cNvPr id="2037" name="Google Shape;2037;p61"/>
          <p:cNvSpPr/>
          <p:nvPr/>
        </p:nvSpPr>
        <p:spPr>
          <a:xfrm>
            <a:off x="2353550" y="2112325"/>
            <a:ext cx="13455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B</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Department Head</a:t>
            </a:r>
            <a:endParaRPr sz="2000" b="1">
              <a:solidFill>
                <a:schemeClr val="dk1"/>
              </a:solidFill>
              <a:latin typeface="Montserrat"/>
              <a:ea typeface="Montserrat"/>
              <a:cs typeface="Montserrat"/>
              <a:sym typeface="Montserrat"/>
            </a:endParaRPr>
          </a:p>
        </p:txBody>
      </p:sp>
      <p:sp>
        <p:nvSpPr>
          <p:cNvPr id="2038" name="Google Shape;2038;p61"/>
          <p:cNvSpPr/>
          <p:nvPr/>
        </p:nvSpPr>
        <p:spPr>
          <a:xfrm>
            <a:off x="5445725" y="2112325"/>
            <a:ext cx="13455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C</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Department Head</a:t>
            </a:r>
            <a:endParaRPr sz="2000" b="1">
              <a:solidFill>
                <a:schemeClr val="dk1"/>
              </a:solidFill>
              <a:latin typeface="Montserrat"/>
              <a:ea typeface="Montserrat"/>
              <a:cs typeface="Montserrat"/>
              <a:sym typeface="Montserrat"/>
            </a:endParaRPr>
          </a:p>
        </p:txBody>
      </p:sp>
      <p:sp>
        <p:nvSpPr>
          <p:cNvPr id="2039" name="Google Shape;2039;p61"/>
          <p:cNvSpPr/>
          <p:nvPr/>
        </p:nvSpPr>
        <p:spPr>
          <a:xfrm>
            <a:off x="3901900" y="1252100"/>
            <a:ext cx="1345500" cy="370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Lexend"/>
                <a:ea typeface="Lexend"/>
                <a:cs typeface="Lexend"/>
                <a:sym typeface="Lexend"/>
              </a:rPr>
              <a:t>NAME A</a:t>
            </a:r>
            <a:endParaRPr sz="1000" b="1">
              <a:solidFill>
                <a:schemeClr val="dk1"/>
              </a:solidFill>
              <a:latin typeface="Lexend"/>
              <a:ea typeface="Lexend"/>
              <a:cs typeface="Lexend"/>
              <a:sym typeface="Lexend"/>
            </a:endParaRPr>
          </a:p>
          <a:p>
            <a:pPr marL="0" lvl="0" indent="0" algn="ctr" rtl="0">
              <a:spcBef>
                <a:spcPts val="0"/>
              </a:spcBef>
              <a:spcAft>
                <a:spcPts val="0"/>
              </a:spcAft>
              <a:buNone/>
            </a:pPr>
            <a:r>
              <a:rPr lang="en" sz="1000">
                <a:solidFill>
                  <a:schemeClr val="dk1"/>
                </a:solidFill>
                <a:latin typeface="Lexend"/>
                <a:ea typeface="Lexend"/>
                <a:cs typeface="Lexend"/>
                <a:sym typeface="Lexend"/>
              </a:rPr>
              <a:t>CEO</a:t>
            </a:r>
            <a:endParaRPr sz="2000" b="1">
              <a:solidFill>
                <a:schemeClr val="dk1"/>
              </a:solidFill>
              <a:latin typeface="Montserrat"/>
              <a:ea typeface="Montserrat"/>
              <a:cs typeface="Montserrat"/>
              <a:sym typeface="Montserrat"/>
            </a:endParaRPr>
          </a:p>
        </p:txBody>
      </p:sp>
      <p:sp>
        <p:nvSpPr>
          <p:cNvPr id="2040" name="Google Shape;2040;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ORGANIZATION CHART</a:t>
            </a:r>
            <a:endParaRPr/>
          </a:p>
        </p:txBody>
      </p:sp>
      <p:grpSp>
        <p:nvGrpSpPr>
          <p:cNvPr id="2041" name="Google Shape;2041;p61"/>
          <p:cNvGrpSpPr/>
          <p:nvPr/>
        </p:nvGrpSpPr>
        <p:grpSpPr>
          <a:xfrm>
            <a:off x="570370" y="2840927"/>
            <a:ext cx="659820" cy="324085"/>
            <a:chOff x="754400" y="596000"/>
            <a:chExt cx="781500" cy="383850"/>
          </a:xfrm>
        </p:grpSpPr>
        <p:sp>
          <p:nvSpPr>
            <p:cNvPr id="2042" name="Google Shape;2042;p61"/>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1"/>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1"/>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1"/>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1"/>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1"/>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1"/>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1"/>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1"/>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1"/>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1"/>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1"/>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1"/>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1"/>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1"/>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1"/>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1"/>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1"/>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1"/>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1"/>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1"/>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1"/>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1"/>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1"/>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1"/>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1"/>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1"/>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1"/>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0" name="Google Shape;2070;p61"/>
          <p:cNvSpPr/>
          <p:nvPr/>
        </p:nvSpPr>
        <p:spPr>
          <a:xfrm>
            <a:off x="8279275" y="1017725"/>
            <a:ext cx="1728900" cy="1728900"/>
          </a:xfrm>
          <a:prstGeom prst="pie">
            <a:avLst>
              <a:gd name="adj1" fmla="val 5380628"/>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71" name="Google Shape;2071;p61"/>
          <p:cNvCxnSpPr>
            <a:stCxn id="2039" idx="2"/>
            <a:endCxn id="2037" idx="0"/>
          </p:cNvCxnSpPr>
          <p:nvPr/>
        </p:nvCxnSpPr>
        <p:spPr>
          <a:xfrm rot="5400000">
            <a:off x="3555850" y="1093400"/>
            <a:ext cx="489300" cy="1548300"/>
          </a:xfrm>
          <a:prstGeom prst="bentConnector3">
            <a:avLst>
              <a:gd name="adj1" fmla="val 50013"/>
            </a:avLst>
          </a:prstGeom>
          <a:noFill/>
          <a:ln w="9525" cap="flat" cmpd="sng">
            <a:solidFill>
              <a:schemeClr val="dk1"/>
            </a:solidFill>
            <a:prstDash val="solid"/>
            <a:round/>
            <a:headEnd type="none" w="med" len="med"/>
            <a:tailEnd type="diamond" w="med" len="med"/>
          </a:ln>
        </p:spPr>
      </p:cxnSp>
      <p:cxnSp>
        <p:nvCxnSpPr>
          <p:cNvPr id="2072" name="Google Shape;2072;p61"/>
          <p:cNvCxnSpPr>
            <a:stCxn id="2039" idx="2"/>
            <a:endCxn id="2038" idx="0"/>
          </p:cNvCxnSpPr>
          <p:nvPr/>
        </p:nvCxnSpPr>
        <p:spPr>
          <a:xfrm rot="-5400000" flipH="1">
            <a:off x="5101900" y="1095650"/>
            <a:ext cx="489300" cy="1543800"/>
          </a:xfrm>
          <a:prstGeom prst="bentConnector3">
            <a:avLst>
              <a:gd name="adj1" fmla="val 50013"/>
            </a:avLst>
          </a:prstGeom>
          <a:noFill/>
          <a:ln w="9525" cap="flat" cmpd="sng">
            <a:solidFill>
              <a:schemeClr val="dk1"/>
            </a:solidFill>
            <a:prstDash val="solid"/>
            <a:round/>
            <a:headEnd type="none" w="med" len="med"/>
            <a:tailEnd type="diamond" w="med" len="med"/>
          </a:ln>
        </p:spPr>
      </p:cxnSp>
      <p:cxnSp>
        <p:nvCxnSpPr>
          <p:cNvPr id="2073" name="Google Shape;2073;p61"/>
          <p:cNvCxnSpPr>
            <a:stCxn id="2037" idx="2"/>
            <a:endCxn id="2033" idx="0"/>
          </p:cNvCxnSpPr>
          <p:nvPr/>
        </p:nvCxnSpPr>
        <p:spPr>
          <a:xfrm rot="5400000">
            <a:off x="2393150" y="2377975"/>
            <a:ext cx="528000" cy="7383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2074" name="Google Shape;2074;p61"/>
          <p:cNvCxnSpPr>
            <a:stCxn id="2037" idx="2"/>
            <a:endCxn id="2034" idx="0"/>
          </p:cNvCxnSpPr>
          <p:nvPr/>
        </p:nvCxnSpPr>
        <p:spPr>
          <a:xfrm rot="-5400000" flipH="1">
            <a:off x="3123800" y="2385625"/>
            <a:ext cx="528000" cy="7230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2075" name="Google Shape;2075;p61"/>
          <p:cNvCxnSpPr>
            <a:stCxn id="2038" idx="2"/>
            <a:endCxn id="2035" idx="0"/>
          </p:cNvCxnSpPr>
          <p:nvPr/>
        </p:nvCxnSpPr>
        <p:spPr>
          <a:xfrm rot="5400000">
            <a:off x="5485325" y="2377975"/>
            <a:ext cx="528000" cy="7383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2076" name="Google Shape;2076;p61"/>
          <p:cNvCxnSpPr>
            <a:stCxn id="2038" idx="2"/>
            <a:endCxn id="2036" idx="0"/>
          </p:cNvCxnSpPr>
          <p:nvPr/>
        </p:nvCxnSpPr>
        <p:spPr>
          <a:xfrm rot="-5400000" flipH="1">
            <a:off x="6223475" y="2378125"/>
            <a:ext cx="528000" cy="7380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2077" name="Google Shape;2077;p61"/>
          <p:cNvCxnSpPr>
            <a:stCxn id="2033" idx="2"/>
            <a:endCxn id="2032" idx="0"/>
          </p:cNvCxnSpPr>
          <p:nvPr/>
        </p:nvCxnSpPr>
        <p:spPr>
          <a:xfrm rot="5400000">
            <a:off x="1686225" y="3308150"/>
            <a:ext cx="528000" cy="6756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2078" name="Google Shape;2078;p61"/>
          <p:cNvCxnSpPr>
            <a:stCxn id="2033" idx="2"/>
            <a:endCxn id="2028" idx="0"/>
          </p:cNvCxnSpPr>
          <p:nvPr/>
        </p:nvCxnSpPr>
        <p:spPr>
          <a:xfrm rot="-5400000" flipH="1">
            <a:off x="2426775" y="3243200"/>
            <a:ext cx="528000" cy="8055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2079" name="Google Shape;2079;p61"/>
          <p:cNvCxnSpPr>
            <a:stCxn id="2036" idx="2"/>
            <a:endCxn id="2030" idx="0"/>
          </p:cNvCxnSpPr>
          <p:nvPr/>
        </p:nvCxnSpPr>
        <p:spPr>
          <a:xfrm rot="5400000">
            <a:off x="6189250" y="3242600"/>
            <a:ext cx="528000" cy="8067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2080" name="Google Shape;2080;p61"/>
          <p:cNvCxnSpPr>
            <a:stCxn id="2036" idx="2"/>
            <a:endCxn id="2031" idx="0"/>
          </p:cNvCxnSpPr>
          <p:nvPr/>
        </p:nvCxnSpPr>
        <p:spPr>
          <a:xfrm rot="-5400000" flipH="1">
            <a:off x="6928000" y="3310550"/>
            <a:ext cx="528000" cy="6708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2081" name="Google Shape;2081;p61"/>
          <p:cNvCxnSpPr>
            <a:stCxn id="2034" idx="2"/>
            <a:endCxn id="2029" idx="0"/>
          </p:cNvCxnSpPr>
          <p:nvPr/>
        </p:nvCxnSpPr>
        <p:spPr>
          <a:xfrm rot="-5400000" flipH="1">
            <a:off x="3896850" y="3234350"/>
            <a:ext cx="528000" cy="8232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2082" name="Google Shape;2082;p61"/>
          <p:cNvCxnSpPr>
            <a:stCxn id="2035" idx="2"/>
            <a:endCxn id="2029" idx="0"/>
          </p:cNvCxnSpPr>
          <p:nvPr/>
        </p:nvCxnSpPr>
        <p:spPr>
          <a:xfrm rot="5400000">
            <a:off x="4712250" y="3242000"/>
            <a:ext cx="528000" cy="807900"/>
          </a:xfrm>
          <a:prstGeom prst="bentConnector3">
            <a:avLst>
              <a:gd name="adj1" fmla="val 50002"/>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86"/>
        <p:cNvGrpSpPr/>
        <p:nvPr/>
      </p:nvGrpSpPr>
      <p:grpSpPr>
        <a:xfrm>
          <a:off x="0" y="0"/>
          <a:ext cx="0" cy="0"/>
          <a:chOff x="0" y="0"/>
          <a:chExt cx="0" cy="0"/>
        </a:xfrm>
      </p:grpSpPr>
      <p:sp>
        <p:nvSpPr>
          <p:cNvPr id="2087" name="Google Shape;2087;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WEEKLY SCHEDULE</a:t>
            </a:r>
            <a:endParaRPr/>
          </a:p>
        </p:txBody>
      </p:sp>
      <p:graphicFrame>
        <p:nvGraphicFramePr>
          <p:cNvPr id="2088" name="Google Shape;2088;p62"/>
          <p:cNvGraphicFramePr/>
          <p:nvPr/>
        </p:nvGraphicFramePr>
        <p:xfrm>
          <a:off x="810875" y="2419110"/>
          <a:ext cx="3000000" cy="3000000"/>
        </p:xfrm>
        <a:graphic>
          <a:graphicData uri="http://schemas.openxmlformats.org/drawingml/2006/table">
            <a:tbl>
              <a:tblPr>
                <a:noFill/>
                <a:tableStyleId>{D5726AEC-0806-4F01-92E9-9602D33DF6B0}</a:tableStyleId>
              </a:tblPr>
              <a:tblGrid>
                <a:gridCol w="1145075">
                  <a:extLst>
                    <a:ext uri="{9D8B030D-6E8A-4147-A177-3AD203B41FA5}">
                      <a16:colId xmlns:a16="http://schemas.microsoft.com/office/drawing/2014/main" val="20000"/>
                    </a:ext>
                  </a:extLst>
                </a:gridCol>
                <a:gridCol w="1254750">
                  <a:extLst>
                    <a:ext uri="{9D8B030D-6E8A-4147-A177-3AD203B41FA5}">
                      <a16:colId xmlns:a16="http://schemas.microsoft.com/office/drawing/2014/main" val="20001"/>
                    </a:ext>
                  </a:extLst>
                </a:gridCol>
                <a:gridCol w="1254750">
                  <a:extLst>
                    <a:ext uri="{9D8B030D-6E8A-4147-A177-3AD203B41FA5}">
                      <a16:colId xmlns:a16="http://schemas.microsoft.com/office/drawing/2014/main" val="20002"/>
                    </a:ext>
                  </a:extLst>
                </a:gridCol>
                <a:gridCol w="1254750">
                  <a:extLst>
                    <a:ext uri="{9D8B030D-6E8A-4147-A177-3AD203B41FA5}">
                      <a16:colId xmlns:a16="http://schemas.microsoft.com/office/drawing/2014/main" val="20003"/>
                    </a:ext>
                  </a:extLst>
                </a:gridCol>
                <a:gridCol w="1254750">
                  <a:extLst>
                    <a:ext uri="{9D8B030D-6E8A-4147-A177-3AD203B41FA5}">
                      <a16:colId xmlns:a16="http://schemas.microsoft.com/office/drawing/2014/main" val="20004"/>
                    </a:ext>
                  </a:extLst>
                </a:gridCol>
                <a:gridCol w="1254750">
                  <a:extLst>
                    <a:ext uri="{9D8B030D-6E8A-4147-A177-3AD203B41FA5}">
                      <a16:colId xmlns:a16="http://schemas.microsoft.com/office/drawing/2014/main" val="20005"/>
                    </a:ext>
                  </a:extLst>
                </a:gridCol>
              </a:tblGrid>
              <a:tr h="377350">
                <a:tc>
                  <a:txBody>
                    <a:bodyPr/>
                    <a:lstStyle/>
                    <a:p>
                      <a:pPr marL="0" lvl="0" indent="0" algn="l" rtl="0">
                        <a:spcBef>
                          <a:spcPts val="0"/>
                        </a:spcBef>
                        <a:spcAft>
                          <a:spcPts val="0"/>
                        </a:spcAft>
                        <a:buNone/>
                      </a:pPr>
                      <a:endParaRPr sz="1800">
                        <a:solidFill>
                          <a:schemeClr val="dk1"/>
                        </a:solidFill>
                        <a:latin typeface="Lexend"/>
                        <a:ea typeface="Lexend"/>
                        <a:cs typeface="Lexend"/>
                        <a:sym typeface="Lexend"/>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b="1">
                          <a:solidFill>
                            <a:schemeClr val="dk1"/>
                          </a:solidFill>
                          <a:latin typeface="Montserrat"/>
                          <a:ea typeface="Montserrat"/>
                          <a:cs typeface="Montserrat"/>
                          <a:sym typeface="Montserrat"/>
                        </a:rPr>
                        <a:t>MONDAY</a:t>
                      </a:r>
                      <a:endParaRPr sz="1200"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b="1">
                          <a:solidFill>
                            <a:schemeClr val="dk1"/>
                          </a:solidFill>
                          <a:latin typeface="Montserrat"/>
                          <a:ea typeface="Montserrat"/>
                          <a:cs typeface="Montserrat"/>
                          <a:sym typeface="Montserrat"/>
                        </a:rPr>
                        <a:t>TUESDAY</a:t>
                      </a:r>
                      <a:endParaRPr sz="1200"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Montserrat"/>
                          <a:ea typeface="Montserrat"/>
                          <a:cs typeface="Montserrat"/>
                          <a:sym typeface="Montserrat"/>
                        </a:rPr>
                        <a:t>WEDNESDAY</a:t>
                      </a:r>
                      <a:endParaRPr sz="1200"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b="1">
                          <a:solidFill>
                            <a:schemeClr val="dk1"/>
                          </a:solidFill>
                          <a:latin typeface="Montserrat"/>
                          <a:ea typeface="Montserrat"/>
                          <a:cs typeface="Montserrat"/>
                          <a:sym typeface="Montserrat"/>
                        </a:rPr>
                        <a:t>THURSDAY</a:t>
                      </a:r>
                      <a:endParaRPr sz="1200"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b="1">
                          <a:solidFill>
                            <a:schemeClr val="dk1"/>
                          </a:solidFill>
                          <a:latin typeface="Montserrat"/>
                          <a:ea typeface="Montserrat"/>
                          <a:cs typeface="Montserrat"/>
                          <a:sym typeface="Montserrat"/>
                        </a:rPr>
                        <a:t>FRIDAY</a:t>
                      </a:r>
                      <a:endParaRPr sz="1200"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76850">
                <a:tc>
                  <a:txBody>
                    <a:bodyPr/>
                    <a:lstStyle/>
                    <a:p>
                      <a:pPr marL="0" lvl="0" indent="0" algn="l" rtl="0">
                        <a:spcBef>
                          <a:spcPts val="0"/>
                        </a:spcBef>
                        <a:spcAft>
                          <a:spcPts val="0"/>
                        </a:spcAft>
                        <a:buNone/>
                      </a:pPr>
                      <a:r>
                        <a:rPr lang="en" sz="1200" b="1">
                          <a:solidFill>
                            <a:schemeClr val="dk1"/>
                          </a:solidFill>
                          <a:latin typeface="Montserrat"/>
                          <a:ea typeface="Montserrat"/>
                          <a:cs typeface="Montserrat"/>
                          <a:sym typeface="Montserrat"/>
                        </a:rPr>
                        <a:t>MERCURY</a:t>
                      </a:r>
                      <a:endParaRPr sz="1200"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10:00h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11:00h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10:00h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13:00h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10:00h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76850">
                <a:tc>
                  <a:txBody>
                    <a:bodyPr/>
                    <a:lstStyle/>
                    <a:p>
                      <a:pPr marL="0" lvl="0" indent="0" algn="l" rtl="0">
                        <a:spcBef>
                          <a:spcPts val="0"/>
                        </a:spcBef>
                        <a:spcAft>
                          <a:spcPts val="0"/>
                        </a:spcAft>
                        <a:buNone/>
                      </a:pPr>
                      <a:r>
                        <a:rPr lang="en" sz="1200" b="1">
                          <a:solidFill>
                            <a:schemeClr val="dk1"/>
                          </a:solidFill>
                          <a:latin typeface="Montserrat"/>
                          <a:ea typeface="Montserrat"/>
                          <a:cs typeface="Montserrat"/>
                          <a:sym typeface="Montserrat"/>
                        </a:rPr>
                        <a:t>MARS</a:t>
                      </a:r>
                      <a:endParaRPr sz="1200"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11:00h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12:00h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11:00h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14:00h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11:00h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76850">
                <a:tc>
                  <a:txBody>
                    <a:bodyPr/>
                    <a:lstStyle/>
                    <a:p>
                      <a:pPr marL="0" lvl="0" indent="0" algn="l" rtl="0">
                        <a:spcBef>
                          <a:spcPts val="0"/>
                        </a:spcBef>
                        <a:spcAft>
                          <a:spcPts val="0"/>
                        </a:spcAft>
                        <a:buNone/>
                      </a:pPr>
                      <a:r>
                        <a:rPr lang="en" sz="1200" b="1">
                          <a:solidFill>
                            <a:schemeClr val="dk1"/>
                          </a:solidFill>
                          <a:latin typeface="Montserrat"/>
                          <a:ea typeface="Montserrat"/>
                          <a:cs typeface="Montserrat"/>
                          <a:sym typeface="Montserrat"/>
                        </a:rPr>
                        <a:t>SATURN</a:t>
                      </a:r>
                      <a:endParaRPr sz="1200"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12:00h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13:00h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12:00h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15:00h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76850">
                <a:tc>
                  <a:txBody>
                    <a:bodyPr/>
                    <a:lstStyle/>
                    <a:p>
                      <a:pPr marL="0" lvl="0" indent="0" algn="l" rtl="0">
                        <a:spcBef>
                          <a:spcPts val="0"/>
                        </a:spcBef>
                        <a:spcAft>
                          <a:spcPts val="0"/>
                        </a:spcAft>
                        <a:buNone/>
                      </a:pPr>
                      <a:r>
                        <a:rPr lang="en" sz="1200" b="1">
                          <a:solidFill>
                            <a:schemeClr val="dk1"/>
                          </a:solidFill>
                          <a:latin typeface="Montserrat"/>
                          <a:ea typeface="Montserrat"/>
                          <a:cs typeface="Montserrat"/>
                          <a:sym typeface="Montserrat"/>
                        </a:rPr>
                        <a:t>VENUS</a:t>
                      </a:r>
                      <a:endParaRPr sz="1200"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13:00h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15:00h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13:00h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X</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Lexend"/>
                          <a:ea typeface="Lexend"/>
                          <a:cs typeface="Lexend"/>
                          <a:sym typeface="Lexend"/>
                        </a:rPr>
                        <a:t>12:00h</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grpSp>
        <p:nvGrpSpPr>
          <p:cNvPr id="2089" name="Google Shape;2089;p62"/>
          <p:cNvGrpSpPr/>
          <p:nvPr/>
        </p:nvGrpSpPr>
        <p:grpSpPr>
          <a:xfrm>
            <a:off x="1955950" y="1262275"/>
            <a:ext cx="6273750" cy="1167900"/>
            <a:chOff x="1955950" y="1262275"/>
            <a:chExt cx="6273750" cy="1167900"/>
          </a:xfrm>
        </p:grpSpPr>
        <p:cxnSp>
          <p:nvCxnSpPr>
            <p:cNvPr id="2090" name="Google Shape;2090;p62"/>
            <p:cNvCxnSpPr/>
            <p:nvPr/>
          </p:nvCxnSpPr>
          <p:spPr>
            <a:xfrm rot="10800000">
              <a:off x="1955950" y="1262275"/>
              <a:ext cx="0" cy="1167900"/>
            </a:xfrm>
            <a:prstGeom prst="straightConnector1">
              <a:avLst/>
            </a:prstGeom>
            <a:noFill/>
            <a:ln w="9525" cap="flat" cmpd="sng">
              <a:solidFill>
                <a:schemeClr val="dk2"/>
              </a:solidFill>
              <a:prstDash val="dash"/>
              <a:round/>
              <a:headEnd type="none" w="med" len="med"/>
              <a:tailEnd type="none" w="med" len="med"/>
            </a:ln>
          </p:spPr>
        </p:cxnSp>
        <p:cxnSp>
          <p:nvCxnSpPr>
            <p:cNvPr id="2091" name="Google Shape;2091;p62"/>
            <p:cNvCxnSpPr/>
            <p:nvPr/>
          </p:nvCxnSpPr>
          <p:spPr>
            <a:xfrm rot="10800000">
              <a:off x="3210700" y="1262275"/>
              <a:ext cx="0" cy="1167900"/>
            </a:xfrm>
            <a:prstGeom prst="straightConnector1">
              <a:avLst/>
            </a:prstGeom>
            <a:noFill/>
            <a:ln w="9525" cap="flat" cmpd="sng">
              <a:solidFill>
                <a:schemeClr val="dk2"/>
              </a:solidFill>
              <a:prstDash val="dash"/>
              <a:round/>
              <a:headEnd type="none" w="med" len="med"/>
              <a:tailEnd type="none" w="med" len="med"/>
            </a:ln>
          </p:spPr>
        </p:cxnSp>
        <p:cxnSp>
          <p:nvCxnSpPr>
            <p:cNvPr id="2092" name="Google Shape;2092;p62"/>
            <p:cNvCxnSpPr/>
            <p:nvPr/>
          </p:nvCxnSpPr>
          <p:spPr>
            <a:xfrm rot="10800000">
              <a:off x="4465450" y="1262275"/>
              <a:ext cx="0" cy="1167900"/>
            </a:xfrm>
            <a:prstGeom prst="straightConnector1">
              <a:avLst/>
            </a:prstGeom>
            <a:noFill/>
            <a:ln w="9525" cap="flat" cmpd="sng">
              <a:solidFill>
                <a:schemeClr val="dk2"/>
              </a:solidFill>
              <a:prstDash val="dash"/>
              <a:round/>
              <a:headEnd type="none" w="med" len="med"/>
              <a:tailEnd type="none" w="med" len="med"/>
            </a:ln>
          </p:spPr>
        </p:cxnSp>
        <p:cxnSp>
          <p:nvCxnSpPr>
            <p:cNvPr id="2093" name="Google Shape;2093;p62"/>
            <p:cNvCxnSpPr/>
            <p:nvPr/>
          </p:nvCxnSpPr>
          <p:spPr>
            <a:xfrm rot="10800000">
              <a:off x="5720200" y="1262275"/>
              <a:ext cx="0" cy="1167900"/>
            </a:xfrm>
            <a:prstGeom prst="straightConnector1">
              <a:avLst/>
            </a:prstGeom>
            <a:noFill/>
            <a:ln w="9525" cap="flat" cmpd="sng">
              <a:solidFill>
                <a:schemeClr val="dk2"/>
              </a:solidFill>
              <a:prstDash val="dash"/>
              <a:round/>
              <a:headEnd type="none" w="med" len="med"/>
              <a:tailEnd type="none" w="med" len="med"/>
            </a:ln>
          </p:spPr>
        </p:cxnSp>
        <p:cxnSp>
          <p:nvCxnSpPr>
            <p:cNvPr id="2094" name="Google Shape;2094;p62"/>
            <p:cNvCxnSpPr/>
            <p:nvPr/>
          </p:nvCxnSpPr>
          <p:spPr>
            <a:xfrm rot="10800000">
              <a:off x="6974950" y="1262275"/>
              <a:ext cx="0" cy="1167900"/>
            </a:xfrm>
            <a:prstGeom prst="straightConnector1">
              <a:avLst/>
            </a:prstGeom>
            <a:noFill/>
            <a:ln w="9525" cap="flat" cmpd="sng">
              <a:solidFill>
                <a:schemeClr val="dk2"/>
              </a:solidFill>
              <a:prstDash val="dash"/>
              <a:round/>
              <a:headEnd type="none" w="med" len="med"/>
              <a:tailEnd type="none" w="med" len="med"/>
            </a:ln>
          </p:spPr>
        </p:cxnSp>
        <p:cxnSp>
          <p:nvCxnSpPr>
            <p:cNvPr id="2095" name="Google Shape;2095;p62"/>
            <p:cNvCxnSpPr/>
            <p:nvPr/>
          </p:nvCxnSpPr>
          <p:spPr>
            <a:xfrm rot="10800000">
              <a:off x="8229700" y="1262275"/>
              <a:ext cx="0" cy="1167900"/>
            </a:xfrm>
            <a:prstGeom prst="straightConnector1">
              <a:avLst/>
            </a:prstGeom>
            <a:noFill/>
            <a:ln w="9525" cap="flat" cmpd="sng">
              <a:solidFill>
                <a:schemeClr val="dk2"/>
              </a:solidFill>
              <a:prstDash val="dash"/>
              <a:round/>
              <a:headEnd type="none" w="med" len="med"/>
              <a:tailEnd type="none" w="med" len="med"/>
            </a:ln>
          </p:spPr>
        </p:cxnSp>
      </p:grpSp>
      <p:sp>
        <p:nvSpPr>
          <p:cNvPr id="2096" name="Google Shape;2096;p62"/>
          <p:cNvSpPr/>
          <p:nvPr/>
        </p:nvSpPr>
        <p:spPr>
          <a:xfrm>
            <a:off x="1950925" y="1262275"/>
            <a:ext cx="2514600" cy="2538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Lexend"/>
                <a:ea typeface="Lexend"/>
                <a:cs typeface="Lexend"/>
                <a:sym typeface="Lexend"/>
              </a:rPr>
              <a:t>Objective 1</a:t>
            </a:r>
            <a:endParaRPr sz="1200">
              <a:solidFill>
                <a:schemeClr val="dk1"/>
              </a:solidFill>
              <a:latin typeface="Lexend"/>
              <a:ea typeface="Lexend"/>
              <a:cs typeface="Lexend"/>
              <a:sym typeface="Lexend"/>
            </a:endParaRPr>
          </a:p>
        </p:txBody>
      </p:sp>
      <p:sp>
        <p:nvSpPr>
          <p:cNvPr id="2097" name="Google Shape;2097;p62"/>
          <p:cNvSpPr/>
          <p:nvPr/>
        </p:nvSpPr>
        <p:spPr>
          <a:xfrm>
            <a:off x="3210700" y="1713788"/>
            <a:ext cx="2514600" cy="2538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Lexend"/>
                <a:ea typeface="Lexend"/>
                <a:cs typeface="Lexend"/>
                <a:sym typeface="Lexend"/>
              </a:rPr>
              <a:t>Objective 2</a:t>
            </a:r>
            <a:endParaRPr sz="1200">
              <a:solidFill>
                <a:schemeClr val="dk1"/>
              </a:solidFill>
              <a:latin typeface="Lexend"/>
              <a:ea typeface="Lexend"/>
              <a:cs typeface="Lexend"/>
              <a:sym typeface="Lexend"/>
            </a:endParaRPr>
          </a:p>
        </p:txBody>
      </p:sp>
      <p:sp>
        <p:nvSpPr>
          <p:cNvPr id="2098" name="Google Shape;2098;p62"/>
          <p:cNvSpPr/>
          <p:nvPr/>
        </p:nvSpPr>
        <p:spPr>
          <a:xfrm>
            <a:off x="4465450" y="2165300"/>
            <a:ext cx="3764100" cy="2538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Lexend"/>
                <a:ea typeface="Lexend"/>
                <a:cs typeface="Lexend"/>
                <a:sym typeface="Lexend"/>
              </a:rPr>
              <a:t>Objective 3</a:t>
            </a:r>
            <a:endParaRPr sz="1200">
              <a:solidFill>
                <a:schemeClr val="dk1"/>
              </a:solidFill>
              <a:latin typeface="Lexend"/>
              <a:ea typeface="Lexend"/>
              <a:cs typeface="Lexend"/>
              <a:sym typeface="Lexend"/>
            </a:endParaRPr>
          </a:p>
        </p:txBody>
      </p:sp>
      <p:grpSp>
        <p:nvGrpSpPr>
          <p:cNvPr id="2099" name="Google Shape;2099;p62"/>
          <p:cNvGrpSpPr/>
          <p:nvPr/>
        </p:nvGrpSpPr>
        <p:grpSpPr>
          <a:xfrm>
            <a:off x="570370" y="1342702"/>
            <a:ext cx="659820" cy="324085"/>
            <a:chOff x="754400" y="596000"/>
            <a:chExt cx="781500" cy="383850"/>
          </a:xfrm>
        </p:grpSpPr>
        <p:sp>
          <p:nvSpPr>
            <p:cNvPr id="2100" name="Google Shape;2100;p62"/>
            <p:cNvSpPr/>
            <p:nvPr/>
          </p:nvSpPr>
          <p:spPr>
            <a:xfrm>
              <a:off x="754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2"/>
            <p:cNvSpPr/>
            <p:nvPr/>
          </p:nvSpPr>
          <p:spPr>
            <a:xfrm>
              <a:off x="874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2"/>
            <p:cNvSpPr/>
            <p:nvPr/>
          </p:nvSpPr>
          <p:spPr>
            <a:xfrm>
              <a:off x="9936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2"/>
            <p:cNvSpPr/>
            <p:nvPr/>
          </p:nvSpPr>
          <p:spPr>
            <a:xfrm>
              <a:off x="11132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2"/>
            <p:cNvSpPr/>
            <p:nvPr/>
          </p:nvSpPr>
          <p:spPr>
            <a:xfrm>
              <a:off x="12328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2"/>
            <p:cNvSpPr/>
            <p:nvPr/>
          </p:nvSpPr>
          <p:spPr>
            <a:xfrm>
              <a:off x="13524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2"/>
            <p:cNvSpPr/>
            <p:nvPr/>
          </p:nvSpPr>
          <p:spPr>
            <a:xfrm>
              <a:off x="1472000" y="5960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2"/>
            <p:cNvSpPr/>
            <p:nvPr/>
          </p:nvSpPr>
          <p:spPr>
            <a:xfrm>
              <a:off x="754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2"/>
            <p:cNvSpPr/>
            <p:nvPr/>
          </p:nvSpPr>
          <p:spPr>
            <a:xfrm>
              <a:off x="874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2"/>
            <p:cNvSpPr/>
            <p:nvPr/>
          </p:nvSpPr>
          <p:spPr>
            <a:xfrm>
              <a:off x="9936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2"/>
            <p:cNvSpPr/>
            <p:nvPr/>
          </p:nvSpPr>
          <p:spPr>
            <a:xfrm>
              <a:off x="11132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2"/>
            <p:cNvSpPr/>
            <p:nvPr/>
          </p:nvSpPr>
          <p:spPr>
            <a:xfrm>
              <a:off x="12328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2"/>
            <p:cNvSpPr/>
            <p:nvPr/>
          </p:nvSpPr>
          <p:spPr>
            <a:xfrm>
              <a:off x="13524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2"/>
            <p:cNvSpPr/>
            <p:nvPr/>
          </p:nvSpPr>
          <p:spPr>
            <a:xfrm>
              <a:off x="1472000" y="6996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2"/>
            <p:cNvSpPr/>
            <p:nvPr/>
          </p:nvSpPr>
          <p:spPr>
            <a:xfrm>
              <a:off x="754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2"/>
            <p:cNvSpPr/>
            <p:nvPr/>
          </p:nvSpPr>
          <p:spPr>
            <a:xfrm>
              <a:off x="874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2"/>
            <p:cNvSpPr/>
            <p:nvPr/>
          </p:nvSpPr>
          <p:spPr>
            <a:xfrm>
              <a:off x="9936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2"/>
            <p:cNvSpPr/>
            <p:nvPr/>
          </p:nvSpPr>
          <p:spPr>
            <a:xfrm>
              <a:off x="11132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2"/>
            <p:cNvSpPr/>
            <p:nvPr/>
          </p:nvSpPr>
          <p:spPr>
            <a:xfrm>
              <a:off x="12328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2"/>
            <p:cNvSpPr/>
            <p:nvPr/>
          </p:nvSpPr>
          <p:spPr>
            <a:xfrm>
              <a:off x="13524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2"/>
            <p:cNvSpPr/>
            <p:nvPr/>
          </p:nvSpPr>
          <p:spPr>
            <a:xfrm>
              <a:off x="1472000" y="80330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2"/>
            <p:cNvSpPr/>
            <p:nvPr/>
          </p:nvSpPr>
          <p:spPr>
            <a:xfrm>
              <a:off x="754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2"/>
            <p:cNvSpPr/>
            <p:nvPr/>
          </p:nvSpPr>
          <p:spPr>
            <a:xfrm>
              <a:off x="874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2"/>
            <p:cNvSpPr/>
            <p:nvPr/>
          </p:nvSpPr>
          <p:spPr>
            <a:xfrm>
              <a:off x="9936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2"/>
            <p:cNvSpPr/>
            <p:nvPr/>
          </p:nvSpPr>
          <p:spPr>
            <a:xfrm>
              <a:off x="11132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2"/>
            <p:cNvSpPr/>
            <p:nvPr/>
          </p:nvSpPr>
          <p:spPr>
            <a:xfrm>
              <a:off x="12328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2"/>
            <p:cNvSpPr/>
            <p:nvPr/>
          </p:nvSpPr>
          <p:spPr>
            <a:xfrm>
              <a:off x="13524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2"/>
            <p:cNvSpPr/>
            <p:nvPr/>
          </p:nvSpPr>
          <p:spPr>
            <a:xfrm>
              <a:off x="1472000" y="915950"/>
              <a:ext cx="63900" cy="6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PIE CHART EXAMPLE</a:t>
            </a:r>
            <a:endParaRPr/>
          </a:p>
        </p:txBody>
      </p:sp>
      <p:sp>
        <p:nvSpPr>
          <p:cNvPr id="2133" name="Google Shape;2133;p63"/>
          <p:cNvSpPr txBox="1"/>
          <p:nvPr/>
        </p:nvSpPr>
        <p:spPr>
          <a:xfrm>
            <a:off x="918500" y="4272050"/>
            <a:ext cx="7501500" cy="30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Lexend"/>
                <a:ea typeface="Lexend"/>
                <a:cs typeface="Lexend"/>
                <a:sym typeface="Lexend"/>
              </a:rPr>
              <a:t>Follow the link in the graph to modify its data and then paste the new one here. </a:t>
            </a:r>
            <a:r>
              <a:rPr lang="en" sz="1000" b="1" u="sng">
                <a:solidFill>
                  <a:schemeClr val="dk1"/>
                </a:solidFill>
                <a:latin typeface="Lexend"/>
                <a:ea typeface="Lexend"/>
                <a:cs typeface="Lexend"/>
                <a:sym typeface="Lexend"/>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Lexend"/>
              <a:ea typeface="Lexend"/>
              <a:cs typeface="Lexend"/>
              <a:sym typeface="Lexend"/>
            </a:endParaRPr>
          </a:p>
        </p:txBody>
      </p:sp>
      <p:pic>
        <p:nvPicPr>
          <p:cNvPr id="2134" name="Google Shape;2134;p63" title="Gráfico">
            <a:hlinkClick r:id="rId4"/>
          </p:cNvPr>
          <p:cNvPicPr preferRelativeResize="0"/>
          <p:nvPr/>
        </p:nvPicPr>
        <p:blipFill>
          <a:blip r:embed="rId5">
            <a:alphaModFix/>
          </a:blip>
          <a:stretch>
            <a:fillRect/>
          </a:stretch>
        </p:blipFill>
        <p:spPr>
          <a:xfrm>
            <a:off x="865425" y="1227050"/>
            <a:ext cx="4753701" cy="2939340"/>
          </a:xfrm>
          <a:prstGeom prst="rect">
            <a:avLst/>
          </a:prstGeom>
          <a:noFill/>
          <a:ln>
            <a:noFill/>
          </a:ln>
        </p:spPr>
      </p:pic>
      <p:sp>
        <p:nvSpPr>
          <p:cNvPr id="2135" name="Google Shape;2135;p63"/>
          <p:cNvSpPr/>
          <p:nvPr/>
        </p:nvSpPr>
        <p:spPr>
          <a:xfrm>
            <a:off x="6091674" y="1614626"/>
            <a:ext cx="306000" cy="3060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3"/>
          <p:cNvSpPr txBox="1"/>
          <p:nvPr/>
        </p:nvSpPr>
        <p:spPr>
          <a:xfrm>
            <a:off x="6441895" y="1579075"/>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PROJECT 1</a:t>
            </a:r>
            <a:endParaRPr sz="2000" b="1">
              <a:solidFill>
                <a:schemeClr val="dk1"/>
              </a:solidFill>
              <a:latin typeface="Montserrat"/>
              <a:ea typeface="Montserrat"/>
              <a:cs typeface="Montserrat"/>
              <a:sym typeface="Montserrat"/>
            </a:endParaRPr>
          </a:p>
        </p:txBody>
      </p:sp>
      <p:sp>
        <p:nvSpPr>
          <p:cNvPr id="2137" name="Google Shape;2137;p63"/>
          <p:cNvSpPr/>
          <p:nvPr/>
        </p:nvSpPr>
        <p:spPr>
          <a:xfrm>
            <a:off x="6091674" y="2222176"/>
            <a:ext cx="306000" cy="3060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3"/>
          <p:cNvSpPr txBox="1"/>
          <p:nvPr/>
        </p:nvSpPr>
        <p:spPr>
          <a:xfrm>
            <a:off x="6441895" y="2186625"/>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PROJECT 2</a:t>
            </a:r>
            <a:endParaRPr sz="2000" b="1">
              <a:solidFill>
                <a:schemeClr val="dk1"/>
              </a:solidFill>
              <a:latin typeface="Montserrat"/>
              <a:ea typeface="Montserrat"/>
              <a:cs typeface="Montserrat"/>
              <a:sym typeface="Montserrat"/>
            </a:endParaRPr>
          </a:p>
        </p:txBody>
      </p:sp>
      <p:sp>
        <p:nvSpPr>
          <p:cNvPr id="2139" name="Google Shape;2139;p63"/>
          <p:cNvSpPr/>
          <p:nvPr/>
        </p:nvSpPr>
        <p:spPr>
          <a:xfrm>
            <a:off x="6091674" y="2829726"/>
            <a:ext cx="306000" cy="3060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3"/>
          <p:cNvSpPr txBox="1"/>
          <p:nvPr/>
        </p:nvSpPr>
        <p:spPr>
          <a:xfrm>
            <a:off x="6441895" y="2794175"/>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PROJECT 3</a:t>
            </a:r>
            <a:endParaRPr sz="2000" b="1">
              <a:solidFill>
                <a:schemeClr val="dk1"/>
              </a:solidFill>
              <a:latin typeface="Montserrat"/>
              <a:ea typeface="Montserrat"/>
              <a:cs typeface="Montserrat"/>
              <a:sym typeface="Montserrat"/>
            </a:endParaRPr>
          </a:p>
        </p:txBody>
      </p:sp>
      <p:sp>
        <p:nvSpPr>
          <p:cNvPr id="2141" name="Google Shape;2141;p63"/>
          <p:cNvSpPr/>
          <p:nvPr/>
        </p:nvSpPr>
        <p:spPr>
          <a:xfrm>
            <a:off x="6091674" y="3472826"/>
            <a:ext cx="306000" cy="3060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3"/>
          <p:cNvSpPr txBox="1"/>
          <p:nvPr/>
        </p:nvSpPr>
        <p:spPr>
          <a:xfrm>
            <a:off x="6441895" y="3437275"/>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PROJECT 4</a:t>
            </a:r>
            <a:endParaRPr sz="2000" b="1">
              <a:solidFill>
                <a:schemeClr val="dk1"/>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46"/>
        <p:cNvGrpSpPr/>
        <p:nvPr/>
      </p:nvGrpSpPr>
      <p:grpSpPr>
        <a:xfrm>
          <a:off x="0" y="0"/>
          <a:ext cx="0" cy="0"/>
          <a:chOff x="0" y="0"/>
          <a:chExt cx="0" cy="0"/>
        </a:xfrm>
      </p:grpSpPr>
      <p:sp>
        <p:nvSpPr>
          <p:cNvPr id="2147" name="Google Shape;2147;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CHECKLIST</a:t>
            </a:r>
            <a:endParaRPr/>
          </a:p>
        </p:txBody>
      </p:sp>
      <p:graphicFrame>
        <p:nvGraphicFramePr>
          <p:cNvPr id="2148" name="Google Shape;2148;p64"/>
          <p:cNvGraphicFramePr/>
          <p:nvPr/>
        </p:nvGraphicFramePr>
        <p:xfrm>
          <a:off x="719963" y="1314010"/>
          <a:ext cx="7710825" cy="3123400"/>
        </p:xfrm>
        <a:graphic>
          <a:graphicData uri="http://schemas.openxmlformats.org/drawingml/2006/table">
            <a:tbl>
              <a:tblPr>
                <a:noFill/>
                <a:tableStyleId>{D5726AEC-0806-4F01-92E9-9602D33DF6B0}</a:tableStyleId>
              </a:tblPr>
              <a:tblGrid>
                <a:gridCol w="1544125">
                  <a:extLst>
                    <a:ext uri="{9D8B030D-6E8A-4147-A177-3AD203B41FA5}">
                      <a16:colId xmlns:a16="http://schemas.microsoft.com/office/drawing/2014/main" val="20000"/>
                    </a:ext>
                  </a:extLst>
                </a:gridCol>
                <a:gridCol w="5783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tblGrid>
              <a:tr h="512650">
                <a:tc>
                  <a:txBody>
                    <a:bodyPr/>
                    <a:lstStyle/>
                    <a:p>
                      <a:pPr marL="0" lvl="0" indent="0" algn="l" rtl="0">
                        <a:spcBef>
                          <a:spcPts val="0"/>
                        </a:spcBef>
                        <a:spcAft>
                          <a:spcPts val="0"/>
                        </a:spcAft>
                        <a:buNone/>
                      </a:pPr>
                      <a:endParaRPr sz="1800">
                        <a:solidFill>
                          <a:schemeClr val="dk1"/>
                        </a:solidFill>
                        <a:latin typeface="Lexend"/>
                        <a:ea typeface="Lexend"/>
                        <a:cs typeface="Lexend"/>
                        <a:sym typeface="Lexend"/>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DESCRIPTION</a:t>
                      </a:r>
                      <a:endParaRPr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b="1">
                        <a:solidFill>
                          <a:schemeClr val="dk1"/>
                        </a:solidFill>
                        <a:latin typeface="Montserrat"/>
                        <a:ea typeface="Montserrat"/>
                        <a:cs typeface="Montserrat"/>
                        <a:sym typeface="Montserrat"/>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22150">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TASK 1</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182880" marR="182880" lvl="0" indent="0" algn="l" rtl="0">
                        <a:lnSpc>
                          <a:spcPct val="115000"/>
                        </a:lnSpc>
                        <a:spcBef>
                          <a:spcPts val="0"/>
                        </a:spcBef>
                        <a:spcAft>
                          <a:spcPts val="0"/>
                        </a:spcAft>
                        <a:buNone/>
                      </a:pPr>
                      <a:r>
                        <a:rPr lang="en" sz="1200">
                          <a:solidFill>
                            <a:schemeClr val="dk1"/>
                          </a:solidFill>
                          <a:latin typeface="Lexend"/>
                          <a:ea typeface="Lexend"/>
                          <a:cs typeface="Lexend"/>
                          <a:sym typeface="Lexend"/>
                        </a:rPr>
                        <a:t>Despite being red, Mars is actually a cold place. It's full of iron oxide dust, which gives the planet its reddish cast</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2000" b="1">
                        <a:solidFill>
                          <a:schemeClr val="dk1"/>
                        </a:solidFill>
                        <a:latin typeface="Montserrat"/>
                        <a:ea typeface="Montserrat"/>
                        <a:cs typeface="Montserrat"/>
                        <a:sym typeface="Montserrat"/>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22150">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TASK 2</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182880" marR="182880" lvl="0" indent="0" algn="l" rtl="0">
                        <a:lnSpc>
                          <a:spcPct val="115000"/>
                        </a:lnSpc>
                        <a:spcBef>
                          <a:spcPts val="0"/>
                        </a:spcBef>
                        <a:spcAft>
                          <a:spcPts val="0"/>
                        </a:spcAft>
                        <a:buNone/>
                      </a:pPr>
                      <a:r>
                        <a:rPr lang="en" sz="1200">
                          <a:solidFill>
                            <a:schemeClr val="dk1"/>
                          </a:solidFill>
                          <a:latin typeface="Lexend"/>
                          <a:ea typeface="Lexend"/>
                          <a:cs typeface="Lexend"/>
                          <a:sym typeface="Lexend"/>
                        </a:rPr>
                        <a:t>Venus has a beautiful name and is the second planet from the Sun. It’s terribly hot and its atmosphere is extremely poisonous</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dk1"/>
                          </a:solidFill>
                          <a:latin typeface="Montserrat"/>
                          <a:ea typeface="Montserrat"/>
                          <a:cs typeface="Montserrat"/>
                          <a:sym typeface="Montserrat"/>
                        </a:rPr>
                        <a:t>X</a:t>
                      </a:r>
                      <a:endParaRPr sz="2000" b="1">
                        <a:solidFill>
                          <a:schemeClr val="dk1"/>
                        </a:solidFill>
                        <a:latin typeface="Montserrat"/>
                        <a:ea typeface="Montserrat"/>
                        <a:cs typeface="Montserrat"/>
                        <a:sym typeface="Montserrat"/>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22150">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TASK 3</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182880" marR="182880" lvl="0" indent="0" algn="l" rtl="0">
                        <a:lnSpc>
                          <a:spcPct val="115000"/>
                        </a:lnSpc>
                        <a:spcBef>
                          <a:spcPts val="0"/>
                        </a:spcBef>
                        <a:spcAft>
                          <a:spcPts val="0"/>
                        </a:spcAft>
                        <a:buNone/>
                      </a:pPr>
                      <a:r>
                        <a:rPr lang="en" sz="1200">
                          <a:solidFill>
                            <a:schemeClr val="dk1"/>
                          </a:solidFill>
                          <a:latin typeface="Lexend"/>
                          <a:ea typeface="Lexend"/>
                          <a:cs typeface="Lexend"/>
                          <a:sym typeface="Lexend"/>
                        </a:rPr>
                        <a:t>Jupiter is a gas giant and the biggest planet in the Solar System. It's the fourth-brightest object in the night sky</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2000" b="1">
                        <a:solidFill>
                          <a:schemeClr val="dk1"/>
                        </a:solidFill>
                        <a:latin typeface="Montserrat"/>
                        <a:ea typeface="Montserrat"/>
                        <a:cs typeface="Montserrat"/>
                        <a:sym typeface="Montserrat"/>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22150">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TASK 4</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182880" marR="182880" lvl="0" indent="0" algn="l" rtl="0">
                        <a:lnSpc>
                          <a:spcPct val="115000"/>
                        </a:lnSpc>
                        <a:spcBef>
                          <a:spcPts val="0"/>
                        </a:spcBef>
                        <a:spcAft>
                          <a:spcPts val="0"/>
                        </a:spcAft>
                        <a:buNone/>
                      </a:pPr>
                      <a:r>
                        <a:rPr lang="en" sz="1200">
                          <a:solidFill>
                            <a:schemeClr val="dk1"/>
                          </a:solidFill>
                          <a:latin typeface="Lexend"/>
                          <a:ea typeface="Lexend"/>
                          <a:cs typeface="Lexend"/>
                          <a:sym typeface="Lexend"/>
                        </a:rPr>
                        <a:t>Saturn is a gas giant and has several rings. It's composed mostly of hydrogen and helium. It’s the sixth planet from the Sun</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2000" b="1">
                        <a:solidFill>
                          <a:schemeClr val="dk1"/>
                        </a:solidFill>
                        <a:latin typeface="Montserrat"/>
                        <a:ea typeface="Montserrat"/>
                        <a:cs typeface="Montserrat"/>
                        <a:sym typeface="Montserrat"/>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522150">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TASK 5</a:t>
                      </a:r>
                      <a:endParaRPr b="1">
                        <a:solidFill>
                          <a:schemeClr val="dk1"/>
                        </a:solidFill>
                        <a:latin typeface="Montserrat"/>
                        <a:ea typeface="Montserrat"/>
                        <a:cs typeface="Montserrat"/>
                        <a:sym typeface="Montserra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182880" marR="182880" lvl="0" indent="0" algn="l" rtl="0">
                        <a:lnSpc>
                          <a:spcPct val="115000"/>
                        </a:lnSpc>
                        <a:spcBef>
                          <a:spcPts val="0"/>
                        </a:spcBef>
                        <a:spcAft>
                          <a:spcPts val="0"/>
                        </a:spcAft>
                        <a:buNone/>
                      </a:pPr>
                      <a:r>
                        <a:rPr lang="en" sz="1200">
                          <a:solidFill>
                            <a:schemeClr val="dk1"/>
                          </a:solidFill>
                          <a:latin typeface="Lexend"/>
                          <a:ea typeface="Lexend"/>
                          <a:cs typeface="Lexend"/>
                          <a:sym typeface="Lexend"/>
                        </a:rPr>
                        <a:t>Neptune is the farthest planet from the Sun. It's also the fourth-largest planet by diameter in the Solar System</a:t>
                      </a:r>
                      <a:endParaRPr sz="1200">
                        <a:solidFill>
                          <a:schemeClr val="dk1"/>
                        </a:solidFill>
                        <a:latin typeface="Lexend"/>
                        <a:ea typeface="Lexend"/>
                        <a:cs typeface="Lexend"/>
                        <a:sym typeface="Lexen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2000" b="1">
                        <a:solidFill>
                          <a:schemeClr val="dk1"/>
                        </a:solidFill>
                        <a:latin typeface="Montserrat"/>
                        <a:ea typeface="Montserrat"/>
                        <a:cs typeface="Montserrat"/>
                        <a:sym typeface="Montserrat"/>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53" name="Google Shape;2153;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MORE INFOGRAPHICS</a:t>
            </a:r>
            <a:endParaRPr/>
          </a:p>
        </p:txBody>
      </p:sp>
      <p:sp>
        <p:nvSpPr>
          <p:cNvPr id="2154" name="Google Shape;2154;p65"/>
          <p:cNvSpPr/>
          <p:nvPr/>
        </p:nvSpPr>
        <p:spPr>
          <a:xfrm>
            <a:off x="3737250" y="1710150"/>
            <a:ext cx="1669500" cy="1669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ontserrat"/>
                <a:ea typeface="Montserrat"/>
                <a:cs typeface="Montserrat"/>
                <a:sym typeface="Montserrat"/>
              </a:rPr>
              <a:t>BUSINESS</a:t>
            </a:r>
            <a:endParaRPr b="1">
              <a:solidFill>
                <a:schemeClr val="dk1"/>
              </a:solidFill>
              <a:latin typeface="Montserrat"/>
              <a:ea typeface="Montserrat"/>
              <a:cs typeface="Montserrat"/>
              <a:sym typeface="Montserrat"/>
            </a:endParaRPr>
          </a:p>
        </p:txBody>
      </p:sp>
      <p:sp>
        <p:nvSpPr>
          <p:cNvPr id="2155" name="Google Shape;2155;p65"/>
          <p:cNvSpPr txBox="1"/>
          <p:nvPr/>
        </p:nvSpPr>
        <p:spPr>
          <a:xfrm>
            <a:off x="6437997" y="1710161"/>
            <a:ext cx="1986000" cy="110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exend"/>
                <a:ea typeface="Lexend"/>
                <a:cs typeface="Lexend"/>
                <a:sym typeface="Lexend"/>
              </a:rPr>
              <a:t>Neptune is the farthest planet from the Sun. It's also the fourth-largest planet by diameter in the Solar System</a:t>
            </a:r>
            <a:endParaRPr sz="1200">
              <a:solidFill>
                <a:schemeClr val="dk1"/>
              </a:solidFill>
              <a:latin typeface="Lexend"/>
              <a:ea typeface="Lexend"/>
              <a:cs typeface="Lexend"/>
              <a:sym typeface="Lexend"/>
            </a:endParaRPr>
          </a:p>
        </p:txBody>
      </p:sp>
      <p:sp>
        <p:nvSpPr>
          <p:cNvPr id="2156" name="Google Shape;2156;p65"/>
          <p:cNvSpPr txBox="1"/>
          <p:nvPr/>
        </p:nvSpPr>
        <p:spPr>
          <a:xfrm>
            <a:off x="6437997" y="3440450"/>
            <a:ext cx="1986000" cy="110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exend"/>
                <a:ea typeface="Lexend"/>
                <a:cs typeface="Lexend"/>
                <a:sym typeface="Lexend"/>
              </a:rPr>
              <a:t>Jupiter is a gas giant and the biggest planet in the Solar System. It's the fourth-brightest object in the night sky</a:t>
            </a:r>
            <a:endParaRPr sz="1200">
              <a:solidFill>
                <a:schemeClr val="dk1"/>
              </a:solidFill>
              <a:latin typeface="Lexend"/>
              <a:ea typeface="Lexend"/>
              <a:cs typeface="Lexend"/>
              <a:sym typeface="Lexend"/>
            </a:endParaRPr>
          </a:p>
        </p:txBody>
      </p:sp>
      <p:sp>
        <p:nvSpPr>
          <p:cNvPr id="2157" name="Google Shape;2157;p65"/>
          <p:cNvSpPr txBox="1"/>
          <p:nvPr/>
        </p:nvSpPr>
        <p:spPr>
          <a:xfrm>
            <a:off x="6441895" y="1336263"/>
            <a:ext cx="19782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NEPTUNE</a:t>
            </a:r>
            <a:endParaRPr sz="2000" b="1">
              <a:solidFill>
                <a:schemeClr val="dk1"/>
              </a:solidFill>
              <a:latin typeface="Montserrat"/>
              <a:ea typeface="Montserrat"/>
              <a:cs typeface="Montserrat"/>
              <a:sym typeface="Montserrat"/>
            </a:endParaRPr>
          </a:p>
        </p:txBody>
      </p:sp>
      <p:sp>
        <p:nvSpPr>
          <p:cNvPr id="2158" name="Google Shape;2158;p65"/>
          <p:cNvSpPr txBox="1"/>
          <p:nvPr/>
        </p:nvSpPr>
        <p:spPr>
          <a:xfrm>
            <a:off x="6441895" y="3063350"/>
            <a:ext cx="19782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JUPITER</a:t>
            </a:r>
            <a:endParaRPr sz="2000" b="1">
              <a:solidFill>
                <a:schemeClr val="dk1"/>
              </a:solidFill>
              <a:latin typeface="Montserrat"/>
              <a:ea typeface="Montserrat"/>
              <a:cs typeface="Montserrat"/>
              <a:sym typeface="Montserrat"/>
            </a:endParaRPr>
          </a:p>
        </p:txBody>
      </p:sp>
      <p:cxnSp>
        <p:nvCxnSpPr>
          <p:cNvPr id="2159" name="Google Shape;2159;p65"/>
          <p:cNvCxnSpPr/>
          <p:nvPr/>
        </p:nvCxnSpPr>
        <p:spPr>
          <a:xfrm rot="10800000">
            <a:off x="6416925" y="1361175"/>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2160" name="Google Shape;2160;p65"/>
          <p:cNvCxnSpPr/>
          <p:nvPr/>
        </p:nvCxnSpPr>
        <p:spPr>
          <a:xfrm rot="10800000">
            <a:off x="6416925" y="3063350"/>
            <a:ext cx="0" cy="1170600"/>
          </a:xfrm>
          <a:prstGeom prst="straightConnector1">
            <a:avLst/>
          </a:prstGeom>
          <a:noFill/>
          <a:ln w="19050" cap="flat" cmpd="sng">
            <a:solidFill>
              <a:schemeClr val="dk1"/>
            </a:solidFill>
            <a:prstDash val="solid"/>
            <a:round/>
            <a:headEnd type="none" w="med" len="med"/>
            <a:tailEnd type="none" w="med" len="med"/>
          </a:ln>
        </p:spPr>
      </p:cxnSp>
      <p:sp>
        <p:nvSpPr>
          <p:cNvPr id="2161" name="Google Shape;2161;p65"/>
          <p:cNvSpPr txBox="1"/>
          <p:nvPr/>
        </p:nvSpPr>
        <p:spPr>
          <a:xfrm>
            <a:off x="720000" y="1710161"/>
            <a:ext cx="1986000" cy="1105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Lexend"/>
                <a:ea typeface="Lexend"/>
                <a:cs typeface="Lexend"/>
                <a:sym typeface="Lexend"/>
              </a:rPr>
              <a:t>Venus has a beautiful name and is the second planet from the Sun. It’s terribly hot, even hotter than Mercury</a:t>
            </a:r>
            <a:endParaRPr sz="1200">
              <a:solidFill>
                <a:schemeClr val="dk1"/>
              </a:solidFill>
              <a:latin typeface="Lexend"/>
              <a:ea typeface="Lexend"/>
              <a:cs typeface="Lexend"/>
              <a:sym typeface="Lexend"/>
            </a:endParaRPr>
          </a:p>
        </p:txBody>
      </p:sp>
      <p:sp>
        <p:nvSpPr>
          <p:cNvPr id="2162" name="Google Shape;2162;p65"/>
          <p:cNvSpPr txBox="1"/>
          <p:nvPr/>
        </p:nvSpPr>
        <p:spPr>
          <a:xfrm>
            <a:off x="720000" y="3440450"/>
            <a:ext cx="1986000" cy="1105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Lexend"/>
                <a:ea typeface="Lexend"/>
                <a:cs typeface="Lexend"/>
                <a:sym typeface="Lexend"/>
              </a:rPr>
              <a:t>Saturn has several rings. It's composed mostly of hydrogen and helium. It’s the sixth planet from the Sun</a:t>
            </a:r>
            <a:endParaRPr sz="1200">
              <a:solidFill>
                <a:schemeClr val="dk1"/>
              </a:solidFill>
              <a:latin typeface="Lexend"/>
              <a:ea typeface="Lexend"/>
              <a:cs typeface="Lexend"/>
              <a:sym typeface="Lexend"/>
            </a:endParaRPr>
          </a:p>
        </p:txBody>
      </p:sp>
      <p:sp>
        <p:nvSpPr>
          <p:cNvPr id="2163" name="Google Shape;2163;p65"/>
          <p:cNvSpPr txBox="1"/>
          <p:nvPr/>
        </p:nvSpPr>
        <p:spPr>
          <a:xfrm>
            <a:off x="723902" y="1336263"/>
            <a:ext cx="1978200" cy="377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Montserrat"/>
                <a:ea typeface="Montserrat"/>
                <a:cs typeface="Montserrat"/>
                <a:sym typeface="Montserrat"/>
              </a:rPr>
              <a:t>VENUS</a:t>
            </a:r>
            <a:endParaRPr sz="2000" b="1">
              <a:solidFill>
                <a:schemeClr val="dk1"/>
              </a:solidFill>
              <a:latin typeface="Montserrat"/>
              <a:ea typeface="Montserrat"/>
              <a:cs typeface="Montserrat"/>
              <a:sym typeface="Montserrat"/>
            </a:endParaRPr>
          </a:p>
        </p:txBody>
      </p:sp>
      <p:sp>
        <p:nvSpPr>
          <p:cNvPr id="2164" name="Google Shape;2164;p65"/>
          <p:cNvSpPr txBox="1"/>
          <p:nvPr/>
        </p:nvSpPr>
        <p:spPr>
          <a:xfrm>
            <a:off x="723902" y="3063350"/>
            <a:ext cx="1978200" cy="377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Montserrat"/>
                <a:ea typeface="Montserrat"/>
                <a:cs typeface="Montserrat"/>
                <a:sym typeface="Montserrat"/>
              </a:rPr>
              <a:t>SATURN</a:t>
            </a:r>
            <a:endParaRPr sz="2000" b="1">
              <a:solidFill>
                <a:schemeClr val="dk1"/>
              </a:solidFill>
              <a:latin typeface="Montserrat"/>
              <a:ea typeface="Montserrat"/>
              <a:cs typeface="Montserrat"/>
              <a:sym typeface="Montserrat"/>
            </a:endParaRPr>
          </a:p>
        </p:txBody>
      </p:sp>
      <p:cxnSp>
        <p:nvCxnSpPr>
          <p:cNvPr id="2165" name="Google Shape;2165;p65"/>
          <p:cNvCxnSpPr/>
          <p:nvPr/>
        </p:nvCxnSpPr>
        <p:spPr>
          <a:xfrm rot="10800000">
            <a:off x="2755725" y="1361175"/>
            <a:ext cx="0" cy="1170600"/>
          </a:xfrm>
          <a:prstGeom prst="straightConnector1">
            <a:avLst/>
          </a:prstGeom>
          <a:noFill/>
          <a:ln w="19050" cap="flat" cmpd="sng">
            <a:solidFill>
              <a:schemeClr val="dk1"/>
            </a:solidFill>
            <a:prstDash val="solid"/>
            <a:round/>
            <a:headEnd type="none" w="med" len="med"/>
            <a:tailEnd type="none" w="med" len="med"/>
          </a:ln>
        </p:spPr>
      </p:cxnSp>
      <p:cxnSp>
        <p:nvCxnSpPr>
          <p:cNvPr id="2166" name="Google Shape;2166;p65"/>
          <p:cNvCxnSpPr/>
          <p:nvPr/>
        </p:nvCxnSpPr>
        <p:spPr>
          <a:xfrm rot="10800000">
            <a:off x="2755725" y="3063350"/>
            <a:ext cx="0" cy="1170600"/>
          </a:xfrm>
          <a:prstGeom prst="straightConnector1">
            <a:avLst/>
          </a:prstGeom>
          <a:noFill/>
          <a:ln w="19050" cap="flat" cmpd="sng">
            <a:solidFill>
              <a:schemeClr val="dk1"/>
            </a:solidFill>
            <a:prstDash val="solid"/>
            <a:round/>
            <a:headEnd type="none" w="med" len="med"/>
            <a:tailEnd type="none" w="med" len="med"/>
          </a:ln>
        </p:spPr>
      </p:cxnSp>
      <p:sp>
        <p:nvSpPr>
          <p:cNvPr id="2167" name="Google Shape;2167;p65"/>
          <p:cNvSpPr/>
          <p:nvPr/>
        </p:nvSpPr>
        <p:spPr>
          <a:xfrm>
            <a:off x="2890775" y="1361175"/>
            <a:ext cx="598800" cy="598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5"/>
          <p:cNvSpPr/>
          <p:nvPr/>
        </p:nvSpPr>
        <p:spPr>
          <a:xfrm>
            <a:off x="2890775" y="3063350"/>
            <a:ext cx="598800" cy="598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5"/>
          <p:cNvSpPr/>
          <p:nvPr/>
        </p:nvSpPr>
        <p:spPr>
          <a:xfrm>
            <a:off x="5683925" y="1361175"/>
            <a:ext cx="598800" cy="598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5"/>
          <p:cNvSpPr/>
          <p:nvPr/>
        </p:nvSpPr>
        <p:spPr>
          <a:xfrm>
            <a:off x="5683925" y="3063350"/>
            <a:ext cx="598800" cy="598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71" name="Google Shape;2171;p65"/>
          <p:cNvCxnSpPr>
            <a:stCxn id="2154" idx="2"/>
            <a:endCxn id="2167" idx="3"/>
          </p:cNvCxnSpPr>
          <p:nvPr/>
        </p:nvCxnSpPr>
        <p:spPr>
          <a:xfrm rot="10800000">
            <a:off x="3489450" y="1660500"/>
            <a:ext cx="247800" cy="884400"/>
          </a:xfrm>
          <a:prstGeom prst="bentConnector3">
            <a:avLst>
              <a:gd name="adj1" fmla="val 49975"/>
            </a:avLst>
          </a:prstGeom>
          <a:noFill/>
          <a:ln w="9525" cap="flat" cmpd="sng">
            <a:solidFill>
              <a:schemeClr val="dk1"/>
            </a:solidFill>
            <a:prstDash val="solid"/>
            <a:round/>
            <a:headEnd type="none" w="med" len="med"/>
            <a:tailEnd type="diamond" w="med" len="med"/>
          </a:ln>
        </p:spPr>
      </p:cxnSp>
      <p:cxnSp>
        <p:nvCxnSpPr>
          <p:cNvPr id="2172" name="Google Shape;2172;p65"/>
          <p:cNvCxnSpPr>
            <a:stCxn id="2154" idx="2"/>
            <a:endCxn id="2168" idx="3"/>
          </p:cNvCxnSpPr>
          <p:nvPr/>
        </p:nvCxnSpPr>
        <p:spPr>
          <a:xfrm flipH="1">
            <a:off x="3489450" y="2544900"/>
            <a:ext cx="247800" cy="817800"/>
          </a:xfrm>
          <a:prstGeom prst="bentConnector3">
            <a:avLst>
              <a:gd name="adj1" fmla="val 49975"/>
            </a:avLst>
          </a:prstGeom>
          <a:noFill/>
          <a:ln w="9525" cap="flat" cmpd="sng">
            <a:solidFill>
              <a:schemeClr val="dk1"/>
            </a:solidFill>
            <a:prstDash val="solid"/>
            <a:round/>
            <a:headEnd type="none" w="med" len="med"/>
            <a:tailEnd type="diamond" w="med" len="med"/>
          </a:ln>
        </p:spPr>
      </p:cxnSp>
      <p:cxnSp>
        <p:nvCxnSpPr>
          <p:cNvPr id="2173" name="Google Shape;2173;p65"/>
          <p:cNvCxnSpPr>
            <a:stCxn id="2154" idx="6"/>
            <a:endCxn id="2169" idx="1"/>
          </p:cNvCxnSpPr>
          <p:nvPr/>
        </p:nvCxnSpPr>
        <p:spPr>
          <a:xfrm rot="10800000" flipH="1">
            <a:off x="5406750" y="1660500"/>
            <a:ext cx="277200" cy="884400"/>
          </a:xfrm>
          <a:prstGeom prst="bentConnector3">
            <a:avLst>
              <a:gd name="adj1" fmla="val 49995"/>
            </a:avLst>
          </a:prstGeom>
          <a:noFill/>
          <a:ln w="9525" cap="flat" cmpd="sng">
            <a:solidFill>
              <a:schemeClr val="dk1"/>
            </a:solidFill>
            <a:prstDash val="solid"/>
            <a:round/>
            <a:headEnd type="none" w="med" len="med"/>
            <a:tailEnd type="diamond" w="med" len="med"/>
          </a:ln>
        </p:spPr>
      </p:cxnSp>
      <p:cxnSp>
        <p:nvCxnSpPr>
          <p:cNvPr id="2174" name="Google Shape;2174;p65"/>
          <p:cNvCxnSpPr>
            <a:stCxn id="2154" idx="6"/>
            <a:endCxn id="2170" idx="1"/>
          </p:cNvCxnSpPr>
          <p:nvPr/>
        </p:nvCxnSpPr>
        <p:spPr>
          <a:xfrm>
            <a:off x="5406750" y="2544900"/>
            <a:ext cx="277200" cy="817800"/>
          </a:xfrm>
          <a:prstGeom prst="bentConnector3">
            <a:avLst>
              <a:gd name="adj1" fmla="val 49995"/>
            </a:avLst>
          </a:prstGeom>
          <a:noFill/>
          <a:ln w="9525" cap="flat" cmpd="sng">
            <a:solidFill>
              <a:schemeClr val="dk1"/>
            </a:solidFill>
            <a:prstDash val="solid"/>
            <a:round/>
            <a:headEnd type="none" w="med" len="med"/>
            <a:tailEnd type="diamond" w="med" len="med"/>
          </a:ln>
        </p:spPr>
      </p:cxnSp>
      <p:grpSp>
        <p:nvGrpSpPr>
          <p:cNvPr id="2175" name="Google Shape;2175;p65"/>
          <p:cNvGrpSpPr/>
          <p:nvPr/>
        </p:nvGrpSpPr>
        <p:grpSpPr>
          <a:xfrm>
            <a:off x="5788349" y="1488704"/>
            <a:ext cx="408156" cy="343737"/>
            <a:chOff x="2171474" y="3369229"/>
            <a:chExt cx="408156" cy="343737"/>
          </a:xfrm>
        </p:grpSpPr>
        <p:sp>
          <p:nvSpPr>
            <p:cNvPr id="2176" name="Google Shape;2176;p6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 name="Google Shape;2180;p65"/>
          <p:cNvGrpSpPr/>
          <p:nvPr/>
        </p:nvGrpSpPr>
        <p:grpSpPr>
          <a:xfrm>
            <a:off x="3010545" y="1492685"/>
            <a:ext cx="359269" cy="335780"/>
            <a:chOff x="1748582" y="3372635"/>
            <a:chExt cx="359269" cy="335780"/>
          </a:xfrm>
        </p:grpSpPr>
        <p:sp>
          <p:nvSpPr>
            <p:cNvPr id="2181" name="Google Shape;2181;p6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 name="Google Shape;2182;p65"/>
            <p:cNvGrpSpPr/>
            <p:nvPr/>
          </p:nvGrpSpPr>
          <p:grpSpPr>
            <a:xfrm>
              <a:off x="1748582" y="3372635"/>
              <a:ext cx="333520" cy="335780"/>
              <a:chOff x="1748582" y="3372635"/>
              <a:chExt cx="333520" cy="335780"/>
            </a:xfrm>
          </p:grpSpPr>
          <p:sp>
            <p:nvSpPr>
              <p:cNvPr id="2183" name="Google Shape;2183;p6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6" name="Google Shape;2186;p65"/>
          <p:cNvGrpSpPr/>
          <p:nvPr/>
        </p:nvGrpSpPr>
        <p:grpSpPr>
          <a:xfrm>
            <a:off x="2975756" y="3180273"/>
            <a:ext cx="365348" cy="364966"/>
            <a:chOff x="2640993" y="3357835"/>
            <a:chExt cx="365348" cy="364966"/>
          </a:xfrm>
        </p:grpSpPr>
        <p:sp>
          <p:nvSpPr>
            <p:cNvPr id="2187" name="Google Shape;2187;p6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65"/>
          <p:cNvGrpSpPr/>
          <p:nvPr/>
        </p:nvGrpSpPr>
        <p:grpSpPr>
          <a:xfrm>
            <a:off x="5770170" y="3200661"/>
            <a:ext cx="426329" cy="332375"/>
            <a:chOff x="2611458" y="3816374"/>
            <a:chExt cx="426329" cy="332375"/>
          </a:xfrm>
        </p:grpSpPr>
        <p:sp>
          <p:nvSpPr>
            <p:cNvPr id="2198" name="Google Shape;2198;p6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11"/>
        <p:cNvGrpSpPr/>
        <p:nvPr/>
      </p:nvGrpSpPr>
      <p:grpSpPr>
        <a:xfrm>
          <a:off x="0" y="0"/>
          <a:ext cx="0" cy="0"/>
          <a:chOff x="0" y="0"/>
          <a:chExt cx="0" cy="0"/>
        </a:xfrm>
      </p:grpSpPr>
      <p:sp>
        <p:nvSpPr>
          <p:cNvPr id="2212" name="Google Shape;2212;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LIST OF OBJECTIVES</a:t>
            </a:r>
            <a:endParaRPr/>
          </a:p>
        </p:txBody>
      </p:sp>
      <p:sp>
        <p:nvSpPr>
          <p:cNvPr id="2213" name="Google Shape;2213;p66"/>
          <p:cNvSpPr txBox="1">
            <a:spLocks noGrp="1"/>
          </p:cNvSpPr>
          <p:nvPr>
            <p:ph type="body" idx="1"/>
          </p:nvPr>
        </p:nvSpPr>
        <p:spPr>
          <a:xfrm>
            <a:off x="1133100" y="1393150"/>
            <a:ext cx="6877800" cy="2934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b="1"/>
              <a:t>Objective name 01 -</a:t>
            </a:r>
            <a:r>
              <a:rPr lang="en"/>
              <a:t> Write here a brief description of the objective to be achieved</a:t>
            </a:r>
            <a:endParaRPr/>
          </a:p>
          <a:p>
            <a:pPr marL="457200" lvl="0" indent="-304800" algn="l" rtl="0">
              <a:spcBef>
                <a:spcPts val="0"/>
              </a:spcBef>
              <a:spcAft>
                <a:spcPts val="0"/>
              </a:spcAft>
              <a:buSzPts val="1200"/>
              <a:buChar char="●"/>
            </a:pPr>
            <a:r>
              <a:rPr lang="en" b="1"/>
              <a:t>Objective name 02 -</a:t>
            </a:r>
            <a:r>
              <a:rPr lang="en"/>
              <a:t> Write here a brief description of the objective to be achieved</a:t>
            </a:r>
            <a:endParaRPr/>
          </a:p>
          <a:p>
            <a:pPr marL="457200" lvl="0" indent="-304800" algn="l" rtl="0">
              <a:spcBef>
                <a:spcPts val="0"/>
              </a:spcBef>
              <a:spcAft>
                <a:spcPts val="0"/>
              </a:spcAft>
              <a:buSzPts val="1200"/>
              <a:buChar char="●"/>
            </a:pPr>
            <a:r>
              <a:rPr lang="en" b="1"/>
              <a:t>Objective name 03 -</a:t>
            </a:r>
            <a:r>
              <a:rPr lang="en"/>
              <a:t> Write here a brief description of the objective to be achieved</a:t>
            </a:r>
            <a:endParaRPr/>
          </a:p>
          <a:p>
            <a:pPr marL="457200" lvl="0" indent="-304800" algn="l" rtl="0">
              <a:spcBef>
                <a:spcPts val="0"/>
              </a:spcBef>
              <a:spcAft>
                <a:spcPts val="0"/>
              </a:spcAft>
              <a:buSzPts val="1200"/>
              <a:buChar char="●"/>
            </a:pPr>
            <a:r>
              <a:rPr lang="en" b="1"/>
              <a:t>Objective name 04 -</a:t>
            </a:r>
            <a:r>
              <a:rPr lang="en"/>
              <a:t> Write here a brief description of the objective to be achieved</a:t>
            </a:r>
            <a:endParaRPr/>
          </a:p>
          <a:p>
            <a:pPr marL="457200" lvl="0" indent="-304800" algn="l" rtl="0">
              <a:spcBef>
                <a:spcPts val="0"/>
              </a:spcBef>
              <a:spcAft>
                <a:spcPts val="0"/>
              </a:spcAft>
              <a:buSzPts val="1200"/>
              <a:buChar char="●"/>
            </a:pPr>
            <a:r>
              <a:rPr lang="en" b="1"/>
              <a:t>Objective name 05 -</a:t>
            </a:r>
            <a:r>
              <a:rPr lang="en"/>
              <a:t> Write here a brief description of the objective to be achieved</a:t>
            </a:r>
            <a:endParaRPr/>
          </a:p>
          <a:p>
            <a:pPr marL="457200" lvl="0" indent="-304800" algn="l" rtl="0">
              <a:spcBef>
                <a:spcPts val="0"/>
              </a:spcBef>
              <a:spcAft>
                <a:spcPts val="0"/>
              </a:spcAft>
              <a:buSzPts val="1200"/>
              <a:buChar char="●"/>
            </a:pPr>
            <a:r>
              <a:rPr lang="en" b="1"/>
              <a:t>Objective name 06 -</a:t>
            </a:r>
            <a:r>
              <a:rPr lang="en"/>
              <a:t> Write here a brief description of the objective to be achieved</a:t>
            </a:r>
            <a:endParaRPr/>
          </a:p>
          <a:p>
            <a:pPr marL="457200" lvl="0" indent="-304800" algn="l" rtl="0">
              <a:spcBef>
                <a:spcPts val="0"/>
              </a:spcBef>
              <a:spcAft>
                <a:spcPts val="0"/>
              </a:spcAft>
              <a:buSzPts val="1200"/>
              <a:buChar char="●"/>
            </a:pPr>
            <a:r>
              <a:rPr lang="en" b="1"/>
              <a:t>Objective name 07 -</a:t>
            </a:r>
            <a:r>
              <a:rPr lang="en"/>
              <a:t> Write here a brief description of the objective to be achieved</a:t>
            </a:r>
            <a:endParaRPr/>
          </a:p>
          <a:p>
            <a:pPr marL="457200" lvl="0" indent="-304800" algn="l" rtl="0">
              <a:spcBef>
                <a:spcPts val="0"/>
              </a:spcBef>
              <a:spcAft>
                <a:spcPts val="0"/>
              </a:spcAft>
              <a:buSzPts val="1200"/>
              <a:buChar char="●"/>
            </a:pPr>
            <a:r>
              <a:rPr lang="en" b="1"/>
              <a:t>Objective name 08 -</a:t>
            </a:r>
            <a:r>
              <a:rPr lang="en"/>
              <a:t> Write here a brief description of the objective to be achieved</a:t>
            </a:r>
            <a:endParaRPr/>
          </a:p>
          <a:p>
            <a:pPr marL="457200" lvl="0" indent="-304800" algn="l" rtl="0">
              <a:spcBef>
                <a:spcPts val="0"/>
              </a:spcBef>
              <a:spcAft>
                <a:spcPts val="0"/>
              </a:spcAft>
              <a:buSzPts val="1200"/>
              <a:buChar char="●"/>
            </a:pPr>
            <a:r>
              <a:rPr lang="en" b="1"/>
              <a:t>Objective name 09 -</a:t>
            </a:r>
            <a:r>
              <a:rPr lang="en"/>
              <a:t> Write here a brief description of the objective to be achieved</a:t>
            </a:r>
            <a:endParaRPr/>
          </a:p>
          <a:p>
            <a:pPr marL="457200" lvl="0" indent="-304800" algn="l" rtl="0">
              <a:spcBef>
                <a:spcPts val="0"/>
              </a:spcBef>
              <a:spcAft>
                <a:spcPts val="0"/>
              </a:spcAft>
              <a:buSzPts val="1200"/>
              <a:buChar char="●"/>
            </a:pPr>
            <a:r>
              <a:rPr lang="en" b="1"/>
              <a:t>Objective name 10 -</a:t>
            </a:r>
            <a:r>
              <a:rPr lang="en"/>
              <a:t> Write here a brief description of the objective to be achieved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67"/>
          <p:cNvSpPr txBox="1">
            <a:spLocks noGrp="1"/>
          </p:cNvSpPr>
          <p:nvPr>
            <p:ph type="title"/>
          </p:nvPr>
        </p:nvSpPr>
        <p:spPr>
          <a:xfrm>
            <a:off x="1880120" y="677525"/>
            <a:ext cx="53838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219" name="Google Shape;2219;p67"/>
          <p:cNvSpPr txBox="1">
            <a:spLocks noGrp="1"/>
          </p:cNvSpPr>
          <p:nvPr>
            <p:ph type="subTitle" idx="1"/>
          </p:nvPr>
        </p:nvSpPr>
        <p:spPr>
          <a:xfrm>
            <a:off x="1880075" y="1841450"/>
            <a:ext cx="53838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2220" name="Google Shape;2220;p67"/>
          <p:cNvSpPr txBox="1"/>
          <p:nvPr/>
        </p:nvSpPr>
        <p:spPr>
          <a:xfrm>
            <a:off x="2496150" y="43431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Lexend"/>
                <a:ea typeface="Lexend"/>
                <a:cs typeface="Lexend"/>
                <a:sym typeface="Lexend"/>
              </a:rPr>
              <a:t>Please keep this slide for attribution</a:t>
            </a:r>
            <a:endParaRPr sz="1000">
              <a:solidFill>
                <a:schemeClr val="dk1"/>
              </a:solidFill>
              <a:latin typeface="Lexend"/>
              <a:ea typeface="Lexend"/>
              <a:cs typeface="Lexend"/>
              <a:sym typeface="Lexend"/>
            </a:endParaRPr>
          </a:p>
        </p:txBody>
      </p:sp>
      <p:sp>
        <p:nvSpPr>
          <p:cNvPr id="2221" name="Google Shape;2221;p67"/>
          <p:cNvSpPr/>
          <p:nvPr/>
        </p:nvSpPr>
        <p:spPr>
          <a:xfrm>
            <a:off x="3485525" y="3064350"/>
            <a:ext cx="524100" cy="524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7"/>
          <p:cNvSpPr/>
          <p:nvPr/>
        </p:nvSpPr>
        <p:spPr>
          <a:xfrm>
            <a:off x="4309925" y="3064350"/>
            <a:ext cx="524100" cy="524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7"/>
          <p:cNvSpPr/>
          <p:nvPr/>
        </p:nvSpPr>
        <p:spPr>
          <a:xfrm>
            <a:off x="5134325" y="3064350"/>
            <a:ext cx="524100" cy="524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7"/>
          <p:cNvSpPr/>
          <p:nvPr/>
        </p:nvSpPr>
        <p:spPr>
          <a:xfrm>
            <a:off x="3552950" y="3136725"/>
            <a:ext cx="389711" cy="39016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5" name="Google Shape;2225;p67"/>
          <p:cNvGrpSpPr/>
          <p:nvPr/>
        </p:nvGrpSpPr>
        <p:grpSpPr>
          <a:xfrm>
            <a:off x="4376910" y="3137096"/>
            <a:ext cx="390143" cy="389747"/>
            <a:chOff x="3303268" y="3817349"/>
            <a:chExt cx="346056" cy="345674"/>
          </a:xfrm>
        </p:grpSpPr>
        <p:sp>
          <p:nvSpPr>
            <p:cNvPr id="2226" name="Google Shape;2226;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 name="Google Shape;2230;p67"/>
          <p:cNvGrpSpPr/>
          <p:nvPr/>
        </p:nvGrpSpPr>
        <p:grpSpPr>
          <a:xfrm>
            <a:off x="5201301" y="3137096"/>
            <a:ext cx="390143" cy="389747"/>
            <a:chOff x="3752358" y="3817349"/>
            <a:chExt cx="346056" cy="345674"/>
          </a:xfrm>
        </p:grpSpPr>
        <p:sp>
          <p:nvSpPr>
            <p:cNvPr id="2231" name="Google Shape;2231;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38"/>
        <p:cNvGrpSpPr/>
        <p:nvPr/>
      </p:nvGrpSpPr>
      <p:grpSpPr>
        <a:xfrm>
          <a:off x="0" y="0"/>
          <a:ext cx="0" cy="0"/>
          <a:chOff x="0" y="0"/>
          <a:chExt cx="0" cy="0"/>
        </a:xfrm>
      </p:grpSpPr>
      <p:sp>
        <p:nvSpPr>
          <p:cNvPr id="2239" name="Google Shape;2239;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240" name="Google Shape;2240;p68"/>
          <p:cNvSpPr txBox="1">
            <a:spLocks noGrp="1"/>
          </p:cNvSpPr>
          <p:nvPr>
            <p:ph type="body" idx="1"/>
          </p:nvPr>
        </p:nvSpPr>
        <p:spPr>
          <a:xfrm>
            <a:off x="720000" y="1063351"/>
            <a:ext cx="7704000" cy="32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Here’s an assortment of alternative resources whose style fits that of this template:</a:t>
            </a:r>
            <a:endParaRPr/>
          </a:p>
        </p:txBody>
      </p:sp>
      <p:sp>
        <p:nvSpPr>
          <p:cNvPr id="2241" name="Google Shape;2241;p68"/>
          <p:cNvSpPr txBox="1">
            <a:spLocks noGrp="1"/>
          </p:cNvSpPr>
          <p:nvPr>
            <p:ph type="body" idx="1"/>
          </p:nvPr>
        </p:nvSpPr>
        <p:spPr>
          <a:xfrm>
            <a:off x="720000" y="1593241"/>
            <a:ext cx="7704000" cy="766200"/>
          </a:xfrm>
          <a:prstGeom prst="rect">
            <a:avLst/>
          </a:prstGeom>
        </p:spPr>
        <p:txBody>
          <a:bodyPr spcFirstLastPara="1" wrap="square" lIns="91425" tIns="91425" rIns="91425" bIns="91425" anchor="t" anchorCtr="0">
            <a:noAutofit/>
          </a:bodyPr>
          <a:lstStyle/>
          <a:p>
            <a:pPr marL="0" lvl="0" indent="0" algn="l" rtl="0">
              <a:lnSpc>
                <a:spcPct val="150000"/>
              </a:lnSpc>
              <a:spcBef>
                <a:spcPts val="300"/>
              </a:spcBef>
              <a:spcAft>
                <a:spcPts val="0"/>
              </a:spcAft>
              <a:buClr>
                <a:schemeClr val="dk1"/>
              </a:buClr>
              <a:buSzPts val="1100"/>
              <a:buFont typeface="Arial"/>
              <a:buNone/>
            </a:pPr>
            <a:r>
              <a:rPr lang="en" b="1"/>
              <a:t>VECTORS:</a:t>
            </a:r>
            <a:endParaRPr b="1"/>
          </a:p>
          <a:p>
            <a:pPr marL="457200" lvl="0" indent="-304800" algn="l" rtl="0">
              <a:lnSpc>
                <a:spcPct val="150000"/>
              </a:lnSpc>
              <a:spcBef>
                <a:spcPts val="300"/>
              </a:spcBef>
              <a:spcAft>
                <a:spcPts val="0"/>
              </a:spcAft>
              <a:buClr>
                <a:schemeClr val="dk2"/>
              </a:buClr>
              <a:buSzPts val="1200"/>
              <a:buChar char="●"/>
            </a:pPr>
            <a:r>
              <a:rPr lang="en" u="sng">
                <a:hlinkClick r:id="rId3"/>
              </a:rPr>
              <a:t>Flat design minimalist business card template</a:t>
            </a:r>
            <a:endParaRPr/>
          </a:p>
        </p:txBody>
      </p:sp>
      <p:sp>
        <p:nvSpPr>
          <p:cNvPr id="2242" name="Google Shape;2242;p68"/>
          <p:cNvSpPr/>
          <p:nvPr/>
        </p:nvSpPr>
        <p:spPr>
          <a:xfrm>
            <a:off x="712250" y="2866700"/>
            <a:ext cx="1291800" cy="12918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8"/>
          <p:cNvSpPr/>
          <p:nvPr/>
        </p:nvSpPr>
        <p:spPr>
          <a:xfrm>
            <a:off x="5506050" y="2866700"/>
            <a:ext cx="1291800" cy="1291800"/>
          </a:xfrm>
          <a:prstGeom prst="round2DiagRect">
            <a:avLst>
              <a:gd name="adj1" fmla="val 50000"/>
              <a:gd name="adj2"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8"/>
          <p:cNvSpPr/>
          <p:nvPr/>
        </p:nvSpPr>
        <p:spPr>
          <a:xfrm>
            <a:off x="2346150" y="2866700"/>
            <a:ext cx="1291800" cy="1291800"/>
          </a:xfrm>
          <a:prstGeom prst="donut">
            <a:avLst>
              <a:gd name="adj" fmla="val 2015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8"/>
          <p:cNvSpPr/>
          <p:nvPr/>
        </p:nvSpPr>
        <p:spPr>
          <a:xfrm>
            <a:off x="3926100" y="3317800"/>
            <a:ext cx="1291800" cy="1291800"/>
          </a:xfrm>
          <a:prstGeom prst="blockArc">
            <a:avLst>
              <a:gd name="adj1" fmla="val 10800000"/>
              <a:gd name="adj2" fmla="val 0"/>
              <a:gd name="adj3"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8"/>
          <p:cNvSpPr/>
          <p:nvPr/>
        </p:nvSpPr>
        <p:spPr>
          <a:xfrm>
            <a:off x="7086000" y="2866700"/>
            <a:ext cx="1291800" cy="1291800"/>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7" name="Google Shape;2247;p68"/>
          <p:cNvGrpSpPr/>
          <p:nvPr/>
        </p:nvGrpSpPr>
        <p:grpSpPr>
          <a:xfrm>
            <a:off x="4338217" y="2607460"/>
            <a:ext cx="467574" cy="462352"/>
            <a:chOff x="1237200" y="2548150"/>
            <a:chExt cx="530550" cy="524625"/>
          </a:xfrm>
        </p:grpSpPr>
        <p:sp>
          <p:nvSpPr>
            <p:cNvPr id="2248" name="Google Shape;2248;p68"/>
            <p:cNvSpPr/>
            <p:nvPr/>
          </p:nvSpPr>
          <p:spPr>
            <a:xfrm>
              <a:off x="1237200" y="254815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8"/>
            <p:cNvSpPr/>
            <p:nvPr/>
          </p:nvSpPr>
          <p:spPr>
            <a:xfrm>
              <a:off x="1384650" y="254815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8"/>
            <p:cNvSpPr/>
            <p:nvPr/>
          </p:nvSpPr>
          <p:spPr>
            <a:xfrm>
              <a:off x="1532100" y="254815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8"/>
            <p:cNvSpPr/>
            <p:nvPr/>
          </p:nvSpPr>
          <p:spPr>
            <a:xfrm>
              <a:off x="1679550" y="254815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8"/>
            <p:cNvSpPr/>
            <p:nvPr/>
          </p:nvSpPr>
          <p:spPr>
            <a:xfrm>
              <a:off x="1237200" y="269557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8"/>
            <p:cNvSpPr/>
            <p:nvPr/>
          </p:nvSpPr>
          <p:spPr>
            <a:xfrm>
              <a:off x="1384650" y="269557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8"/>
            <p:cNvSpPr/>
            <p:nvPr/>
          </p:nvSpPr>
          <p:spPr>
            <a:xfrm>
              <a:off x="1532100" y="269557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8"/>
            <p:cNvSpPr/>
            <p:nvPr/>
          </p:nvSpPr>
          <p:spPr>
            <a:xfrm>
              <a:off x="1679550" y="269557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8"/>
            <p:cNvSpPr/>
            <p:nvPr/>
          </p:nvSpPr>
          <p:spPr>
            <a:xfrm>
              <a:off x="1237200" y="283715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8"/>
            <p:cNvSpPr/>
            <p:nvPr/>
          </p:nvSpPr>
          <p:spPr>
            <a:xfrm>
              <a:off x="1384650" y="283715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8"/>
            <p:cNvSpPr/>
            <p:nvPr/>
          </p:nvSpPr>
          <p:spPr>
            <a:xfrm>
              <a:off x="1532100" y="283715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8"/>
            <p:cNvSpPr/>
            <p:nvPr/>
          </p:nvSpPr>
          <p:spPr>
            <a:xfrm>
              <a:off x="1679550" y="283715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8"/>
            <p:cNvSpPr/>
            <p:nvPr/>
          </p:nvSpPr>
          <p:spPr>
            <a:xfrm>
              <a:off x="1237200" y="298457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8"/>
            <p:cNvSpPr/>
            <p:nvPr/>
          </p:nvSpPr>
          <p:spPr>
            <a:xfrm>
              <a:off x="1384650" y="298457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8"/>
            <p:cNvSpPr/>
            <p:nvPr/>
          </p:nvSpPr>
          <p:spPr>
            <a:xfrm>
              <a:off x="1532100" y="298457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8"/>
            <p:cNvSpPr/>
            <p:nvPr/>
          </p:nvSpPr>
          <p:spPr>
            <a:xfrm>
              <a:off x="1679550" y="298457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68"/>
          <p:cNvGrpSpPr/>
          <p:nvPr/>
        </p:nvGrpSpPr>
        <p:grpSpPr>
          <a:xfrm>
            <a:off x="4071838" y="4158507"/>
            <a:ext cx="1000342" cy="207656"/>
            <a:chOff x="2390400" y="2533400"/>
            <a:chExt cx="1135075" cy="235625"/>
          </a:xfrm>
        </p:grpSpPr>
        <p:sp>
          <p:nvSpPr>
            <p:cNvPr id="2265" name="Google Shape;2265;p68"/>
            <p:cNvSpPr/>
            <p:nvPr/>
          </p:nvSpPr>
          <p:spPr>
            <a:xfrm>
              <a:off x="2994925" y="253340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8"/>
            <p:cNvSpPr/>
            <p:nvPr/>
          </p:nvSpPr>
          <p:spPr>
            <a:xfrm>
              <a:off x="3142375" y="253340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8"/>
            <p:cNvSpPr/>
            <p:nvPr/>
          </p:nvSpPr>
          <p:spPr>
            <a:xfrm>
              <a:off x="3289825" y="253340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8"/>
            <p:cNvSpPr/>
            <p:nvPr/>
          </p:nvSpPr>
          <p:spPr>
            <a:xfrm>
              <a:off x="3437275" y="253340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8"/>
            <p:cNvSpPr/>
            <p:nvPr/>
          </p:nvSpPr>
          <p:spPr>
            <a:xfrm>
              <a:off x="2994925" y="268082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8"/>
            <p:cNvSpPr/>
            <p:nvPr/>
          </p:nvSpPr>
          <p:spPr>
            <a:xfrm>
              <a:off x="3142375" y="268082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8"/>
            <p:cNvSpPr/>
            <p:nvPr/>
          </p:nvSpPr>
          <p:spPr>
            <a:xfrm>
              <a:off x="3289825" y="268082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8"/>
            <p:cNvSpPr/>
            <p:nvPr/>
          </p:nvSpPr>
          <p:spPr>
            <a:xfrm>
              <a:off x="3437275" y="268082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8"/>
            <p:cNvSpPr/>
            <p:nvPr/>
          </p:nvSpPr>
          <p:spPr>
            <a:xfrm>
              <a:off x="2390400" y="253340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8"/>
            <p:cNvSpPr/>
            <p:nvPr/>
          </p:nvSpPr>
          <p:spPr>
            <a:xfrm>
              <a:off x="2537850" y="253340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8"/>
            <p:cNvSpPr/>
            <p:nvPr/>
          </p:nvSpPr>
          <p:spPr>
            <a:xfrm>
              <a:off x="2685300" y="253340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8"/>
            <p:cNvSpPr/>
            <p:nvPr/>
          </p:nvSpPr>
          <p:spPr>
            <a:xfrm>
              <a:off x="2832750" y="2533400"/>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8"/>
            <p:cNvSpPr/>
            <p:nvPr/>
          </p:nvSpPr>
          <p:spPr>
            <a:xfrm>
              <a:off x="2390400" y="268082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8"/>
            <p:cNvSpPr/>
            <p:nvPr/>
          </p:nvSpPr>
          <p:spPr>
            <a:xfrm>
              <a:off x="2537850" y="268082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8"/>
            <p:cNvSpPr/>
            <p:nvPr/>
          </p:nvSpPr>
          <p:spPr>
            <a:xfrm>
              <a:off x="2685300" y="268082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8"/>
            <p:cNvSpPr/>
            <p:nvPr/>
          </p:nvSpPr>
          <p:spPr>
            <a:xfrm>
              <a:off x="2832750" y="2680825"/>
              <a:ext cx="88200" cy="8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284"/>
        <p:cNvGrpSpPr/>
        <p:nvPr/>
      </p:nvGrpSpPr>
      <p:grpSpPr>
        <a:xfrm>
          <a:off x="0" y="0"/>
          <a:ext cx="0" cy="0"/>
          <a:chOff x="0" y="0"/>
          <a:chExt cx="0" cy="0"/>
        </a:xfrm>
      </p:grpSpPr>
      <p:sp>
        <p:nvSpPr>
          <p:cNvPr id="2285" name="Google Shape;2285;p69"/>
          <p:cNvSpPr txBox="1">
            <a:spLocks noGrp="1"/>
          </p:cNvSpPr>
          <p:nvPr>
            <p:ph type="body" idx="1"/>
          </p:nvPr>
        </p:nvSpPr>
        <p:spPr>
          <a:xfrm>
            <a:off x="720000" y="1063351"/>
            <a:ext cx="7704000" cy="327300"/>
          </a:xfrm>
          <a:prstGeom prst="rect">
            <a:avLst/>
          </a:prstGeom>
        </p:spPr>
        <p:txBody>
          <a:bodyPr spcFirstLastPara="1" wrap="square" lIns="91425" tIns="91425" rIns="91425" bIns="91425" anchor="t" anchorCtr="0">
            <a:noAutofit/>
          </a:bodyPr>
          <a:lstStyle/>
          <a:p>
            <a:pPr marL="0" lvl="0" indent="0" algn="ctr" rtl="0">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100">
              <a:solidFill>
                <a:schemeClr val="dk1"/>
              </a:solidFill>
            </a:endParaRPr>
          </a:p>
        </p:txBody>
      </p:sp>
      <p:sp>
        <p:nvSpPr>
          <p:cNvPr id="2286" name="Google Shape;2286;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287" name="Google Shape;2287;p69"/>
          <p:cNvSpPr txBox="1">
            <a:spLocks noGrp="1"/>
          </p:cNvSpPr>
          <p:nvPr>
            <p:ph type="body" idx="1"/>
          </p:nvPr>
        </p:nvSpPr>
        <p:spPr>
          <a:xfrm>
            <a:off x="720000" y="1593238"/>
            <a:ext cx="7704000" cy="3010800"/>
          </a:xfrm>
          <a:prstGeom prst="rect">
            <a:avLst/>
          </a:prstGeom>
        </p:spPr>
        <p:txBody>
          <a:bodyPr spcFirstLastPara="1" wrap="square" lIns="91425" tIns="91425" rIns="91425" bIns="91425" anchor="t" anchorCtr="0">
            <a:noAutofit/>
          </a:bodyPr>
          <a:lstStyle/>
          <a:p>
            <a:pPr marL="0" lvl="0" indent="0" algn="l" rtl="0">
              <a:lnSpc>
                <a:spcPct val="150000"/>
              </a:lnSpc>
              <a:spcBef>
                <a:spcPts val="300"/>
              </a:spcBef>
              <a:spcAft>
                <a:spcPts val="0"/>
              </a:spcAft>
              <a:buClr>
                <a:schemeClr val="dk1"/>
              </a:buClr>
              <a:buSzPts val="1100"/>
              <a:buFont typeface="Arial"/>
              <a:buNone/>
            </a:pPr>
            <a:r>
              <a:rPr lang="en" b="1"/>
              <a:t>VECTORS:</a:t>
            </a:r>
            <a:endParaRPr b="1"/>
          </a:p>
          <a:p>
            <a:pPr marL="457200" lvl="0" indent="-304800" algn="l" rtl="0">
              <a:lnSpc>
                <a:spcPct val="150000"/>
              </a:lnSpc>
              <a:spcBef>
                <a:spcPts val="300"/>
              </a:spcBef>
              <a:spcAft>
                <a:spcPts val="0"/>
              </a:spcAft>
              <a:buClr>
                <a:schemeClr val="dk2"/>
              </a:buClr>
              <a:buSzPts val="1200"/>
              <a:buChar char="●"/>
            </a:pPr>
            <a:r>
              <a:rPr lang="en" u="sng">
                <a:hlinkClick r:id="rId3"/>
              </a:rPr>
              <a:t>Flat design minimalist business card template</a:t>
            </a:r>
            <a:endParaRPr/>
          </a:p>
          <a:p>
            <a:pPr marL="0" lvl="0" indent="0" algn="l" rtl="0">
              <a:lnSpc>
                <a:spcPct val="150000"/>
              </a:lnSpc>
              <a:spcBef>
                <a:spcPts val="300"/>
              </a:spcBef>
              <a:spcAft>
                <a:spcPts val="0"/>
              </a:spcAft>
              <a:buClr>
                <a:schemeClr val="dk1"/>
              </a:buClr>
              <a:buSzPts val="1100"/>
              <a:buFont typeface="Arial"/>
              <a:buNone/>
            </a:pPr>
            <a:r>
              <a:rPr lang="en" b="1"/>
              <a:t>PHOTOS:</a:t>
            </a:r>
            <a:endParaRPr b="1"/>
          </a:p>
          <a:p>
            <a:pPr marL="457200" lvl="0" indent="-304800" algn="l" rtl="0">
              <a:lnSpc>
                <a:spcPct val="150000"/>
              </a:lnSpc>
              <a:spcBef>
                <a:spcPts val="300"/>
              </a:spcBef>
              <a:spcAft>
                <a:spcPts val="0"/>
              </a:spcAft>
              <a:buClr>
                <a:schemeClr val="dk2"/>
              </a:buClr>
              <a:buSzPts val="1200"/>
              <a:buChar char="●"/>
            </a:pPr>
            <a:r>
              <a:rPr lang="en" u="sng">
                <a:hlinkClick r:id="rId4"/>
              </a:rPr>
              <a:t>People working as a team company</a:t>
            </a:r>
            <a:endParaRPr/>
          </a:p>
          <a:p>
            <a:pPr marL="457200" lvl="0" indent="-304800" algn="l" rtl="0">
              <a:lnSpc>
                <a:spcPct val="150000"/>
              </a:lnSpc>
              <a:spcBef>
                <a:spcPts val="0"/>
              </a:spcBef>
              <a:spcAft>
                <a:spcPts val="0"/>
              </a:spcAft>
              <a:buClr>
                <a:schemeClr val="dk2"/>
              </a:buClr>
              <a:buSzPts val="1200"/>
              <a:buChar char="●"/>
            </a:pPr>
            <a:r>
              <a:rPr lang="en" u="sng">
                <a:hlinkClick r:id="rId5"/>
              </a:rPr>
              <a:t>Business person looking at finance graphs</a:t>
            </a:r>
            <a:endParaRPr/>
          </a:p>
          <a:p>
            <a:pPr marL="457200" lvl="0" indent="-304800" algn="l" rtl="0">
              <a:lnSpc>
                <a:spcPct val="150000"/>
              </a:lnSpc>
              <a:spcBef>
                <a:spcPts val="0"/>
              </a:spcBef>
              <a:spcAft>
                <a:spcPts val="0"/>
              </a:spcAft>
              <a:buClr>
                <a:schemeClr val="dk2"/>
              </a:buClr>
              <a:buSzPts val="1200"/>
              <a:buChar char="●"/>
            </a:pPr>
            <a:r>
              <a:rPr lang="en" u="sng">
                <a:hlinkClick r:id="rId6"/>
              </a:rPr>
              <a:t>Young business people in the office working with tablet</a:t>
            </a:r>
            <a:endParaRPr/>
          </a:p>
          <a:p>
            <a:pPr marL="457200" lvl="0" indent="-304800" algn="l" rtl="0">
              <a:lnSpc>
                <a:spcPct val="150000"/>
              </a:lnSpc>
              <a:spcBef>
                <a:spcPts val="0"/>
              </a:spcBef>
              <a:spcAft>
                <a:spcPts val="0"/>
              </a:spcAft>
              <a:buClr>
                <a:schemeClr val="dk2"/>
              </a:buClr>
              <a:buSzPts val="1200"/>
              <a:buChar char="●"/>
            </a:pPr>
            <a:r>
              <a:rPr lang="en" u="sng">
                <a:hlinkClick r:id="rId7"/>
              </a:rPr>
              <a:t>Business team in office</a:t>
            </a:r>
            <a:endParaRPr/>
          </a:p>
          <a:p>
            <a:pPr marL="457200" lvl="0" indent="-304800" algn="l" rtl="0">
              <a:lnSpc>
                <a:spcPct val="150000"/>
              </a:lnSpc>
              <a:spcBef>
                <a:spcPts val="0"/>
              </a:spcBef>
              <a:spcAft>
                <a:spcPts val="0"/>
              </a:spcAft>
              <a:buClr>
                <a:schemeClr val="dk2"/>
              </a:buClr>
              <a:buSzPts val="1200"/>
              <a:buChar char="●"/>
            </a:pPr>
            <a:r>
              <a:rPr lang="en" u="sng">
                <a:hlinkClick r:id="rId8"/>
              </a:rPr>
              <a:t>Businesswoman calling with her smartphone</a:t>
            </a:r>
            <a:endParaRPr/>
          </a:p>
          <a:p>
            <a:pPr marL="457200" lvl="0" indent="-304800" algn="l" rtl="0">
              <a:lnSpc>
                <a:spcPct val="150000"/>
              </a:lnSpc>
              <a:spcBef>
                <a:spcPts val="0"/>
              </a:spcBef>
              <a:spcAft>
                <a:spcPts val="0"/>
              </a:spcAft>
              <a:buClr>
                <a:schemeClr val="dk2"/>
              </a:buClr>
              <a:buSzPts val="1200"/>
              <a:buChar char="●"/>
            </a:pPr>
            <a:r>
              <a:rPr lang="en" u="sng">
                <a:hlinkClick r:id="rId9"/>
              </a:rPr>
              <a:t>Man in black suit having his arms crossed</a:t>
            </a:r>
            <a:endParaRPr/>
          </a:p>
          <a:p>
            <a:pPr marL="457200" lvl="0" indent="-304800" algn="l" rtl="0">
              <a:lnSpc>
                <a:spcPct val="150000"/>
              </a:lnSpc>
              <a:spcBef>
                <a:spcPts val="0"/>
              </a:spcBef>
              <a:spcAft>
                <a:spcPts val="0"/>
              </a:spcAft>
              <a:buClr>
                <a:schemeClr val="dk2"/>
              </a:buClr>
              <a:buSzPts val="1200"/>
              <a:buChar char="●"/>
            </a:pPr>
            <a:r>
              <a:rPr lang="en" u="sng">
                <a:hlinkClick r:id="rId10"/>
              </a:rPr>
              <a:t>Happy woman talking on the phone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0"/>
        <p:cNvGrpSpPr/>
        <p:nvPr/>
      </p:nvGrpSpPr>
      <p:grpSpPr>
        <a:xfrm>
          <a:off x="0" y="0"/>
          <a:ext cx="0" cy="0"/>
          <a:chOff x="0" y="0"/>
          <a:chExt cx="0" cy="0"/>
        </a:xfrm>
      </p:grpSpPr>
      <p:sp>
        <p:nvSpPr>
          <p:cNvPr id="1491" name="Google Shape;1491;p36"/>
          <p:cNvSpPr txBox="1">
            <a:spLocks noGrp="1"/>
          </p:cNvSpPr>
          <p:nvPr>
            <p:ph type="title"/>
          </p:nvPr>
        </p:nvSpPr>
        <p:spPr>
          <a:xfrm>
            <a:off x="2135550" y="1499000"/>
            <a:ext cx="4872900" cy="117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WHOA!!</a:t>
            </a:r>
            <a:endParaRPr dirty="0"/>
          </a:p>
        </p:txBody>
      </p:sp>
      <p:sp>
        <p:nvSpPr>
          <p:cNvPr id="1492" name="Google Shape;1492;p36"/>
          <p:cNvSpPr txBox="1">
            <a:spLocks noGrp="1"/>
          </p:cNvSpPr>
          <p:nvPr>
            <p:ph type="subTitle" idx="1"/>
          </p:nvPr>
        </p:nvSpPr>
        <p:spPr>
          <a:xfrm>
            <a:off x="2135550" y="2848700"/>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This can be the part of the presentation where you introduce yourself, write your email…</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1"/>
        <p:cNvGrpSpPr/>
        <p:nvPr/>
      </p:nvGrpSpPr>
      <p:grpSpPr>
        <a:xfrm>
          <a:off x="0" y="0"/>
          <a:ext cx="0" cy="0"/>
          <a:chOff x="0" y="0"/>
          <a:chExt cx="0" cy="0"/>
        </a:xfrm>
      </p:grpSpPr>
      <p:sp>
        <p:nvSpPr>
          <p:cNvPr id="2292" name="Google Shape;2292;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293" name="Google Shape;2293;p7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7"/>
        <p:cNvGrpSpPr/>
        <p:nvPr/>
      </p:nvGrpSpPr>
      <p:grpSpPr>
        <a:xfrm>
          <a:off x="0" y="0"/>
          <a:ext cx="0" cy="0"/>
          <a:chOff x="0" y="0"/>
          <a:chExt cx="0" cy="0"/>
        </a:xfrm>
      </p:grpSpPr>
      <p:sp>
        <p:nvSpPr>
          <p:cNvPr id="2298" name="Google Shape;2298;p7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299" name="Google Shape;2299;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03"/>
        <p:cNvGrpSpPr/>
        <p:nvPr/>
      </p:nvGrpSpPr>
      <p:grpSpPr>
        <a:xfrm>
          <a:off x="0" y="0"/>
          <a:ext cx="0" cy="0"/>
          <a:chOff x="0" y="0"/>
          <a:chExt cx="0" cy="0"/>
        </a:xfrm>
      </p:grpSpPr>
      <p:sp>
        <p:nvSpPr>
          <p:cNvPr id="2304" name="Google Shape;2304;p72"/>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Montserrat</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https://fonts.google.com/specimen/Montserrat</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Lexend</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https://fonts.google.com/specimen/Lexend</a:t>
            </a:r>
            <a:r>
              <a:rPr lang="en" sz="1100">
                <a:solidFill>
                  <a:schemeClr val="lt1"/>
                </a:solidFill>
              </a:rPr>
              <a:t>)</a:t>
            </a:r>
            <a:endParaRPr sz="1100">
              <a:solidFill>
                <a:schemeClr val="lt1"/>
              </a:solidFill>
            </a:endParaRPr>
          </a:p>
        </p:txBody>
      </p:sp>
      <p:sp>
        <p:nvSpPr>
          <p:cNvPr id="2305" name="Google Shape;2305;p72"/>
          <p:cNvSpPr/>
          <p:nvPr/>
        </p:nvSpPr>
        <p:spPr>
          <a:xfrm>
            <a:off x="3114463" y="2808600"/>
            <a:ext cx="791400" cy="754200"/>
          </a:xfrm>
          <a:prstGeom prst="roundRect">
            <a:avLst>
              <a:gd name="adj" fmla="val 16667"/>
            </a:avLst>
          </a:prstGeom>
          <a:solidFill>
            <a:srgbClr val="0B104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2"/>
          <p:cNvSpPr/>
          <p:nvPr/>
        </p:nvSpPr>
        <p:spPr>
          <a:xfrm>
            <a:off x="4176282" y="2808600"/>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2"/>
          <p:cNvSpPr/>
          <p:nvPr/>
        </p:nvSpPr>
        <p:spPr>
          <a:xfrm>
            <a:off x="5238102" y="2808600"/>
            <a:ext cx="791400" cy="754200"/>
          </a:xfrm>
          <a:prstGeom prst="roundRect">
            <a:avLst>
              <a:gd name="adj" fmla="val 16667"/>
            </a:avLst>
          </a:prstGeom>
          <a:solidFill>
            <a:srgbClr val="D4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2"/>
          <p:cNvSpPr txBox="1"/>
          <p:nvPr/>
        </p:nvSpPr>
        <p:spPr>
          <a:xfrm>
            <a:off x="3114463" y="29656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#0b104b</a:t>
            </a:r>
            <a:endParaRPr sz="1000">
              <a:solidFill>
                <a:srgbClr val="FFFFFF"/>
              </a:solidFill>
            </a:endParaRPr>
          </a:p>
        </p:txBody>
      </p:sp>
      <p:sp>
        <p:nvSpPr>
          <p:cNvPr id="2309" name="Google Shape;2309;p72"/>
          <p:cNvSpPr txBox="1"/>
          <p:nvPr/>
        </p:nvSpPr>
        <p:spPr>
          <a:xfrm>
            <a:off x="4176275" y="29656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310" name="Google Shape;2310;p72"/>
          <p:cNvSpPr txBox="1"/>
          <p:nvPr/>
        </p:nvSpPr>
        <p:spPr>
          <a:xfrm>
            <a:off x="5238113" y="29656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rPr>
              <a:t>#d44343</a:t>
            </a:r>
            <a:endParaRPr sz="1000" dirty="0">
              <a:solidFill>
                <a:schemeClr val="lt1"/>
              </a:solidFill>
            </a:endParaRPr>
          </a:p>
        </p:txBody>
      </p:sp>
      <p:sp>
        <p:nvSpPr>
          <p:cNvPr id="2311" name="Google Shape;2311;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2312" name="Google Shape;2312;p72"/>
          <p:cNvSpPr/>
          <p:nvPr/>
        </p:nvSpPr>
        <p:spPr>
          <a:xfrm>
            <a:off x="3645352" y="3781850"/>
            <a:ext cx="791400" cy="754200"/>
          </a:xfrm>
          <a:prstGeom prst="roundRect">
            <a:avLst>
              <a:gd name="adj" fmla="val 16667"/>
            </a:avLst>
          </a:prstGeom>
          <a:solidFill>
            <a:srgbClr val="F7C8C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2"/>
          <p:cNvSpPr txBox="1"/>
          <p:nvPr/>
        </p:nvSpPr>
        <p:spPr>
          <a:xfrm>
            <a:off x="3645363" y="39389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#f7c8c8</a:t>
            </a:r>
            <a:endParaRPr sz="1000">
              <a:solidFill>
                <a:schemeClr val="dk1"/>
              </a:solidFill>
            </a:endParaRPr>
          </a:p>
        </p:txBody>
      </p:sp>
      <p:sp>
        <p:nvSpPr>
          <p:cNvPr id="2314" name="Google Shape;2314;p72"/>
          <p:cNvSpPr/>
          <p:nvPr/>
        </p:nvSpPr>
        <p:spPr>
          <a:xfrm>
            <a:off x="4707177" y="3781850"/>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2"/>
          <p:cNvSpPr txBox="1"/>
          <p:nvPr/>
        </p:nvSpPr>
        <p:spPr>
          <a:xfrm>
            <a:off x="4707188" y="39389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#efefef</a:t>
            </a:r>
            <a:endParaRPr sz="1000">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9"/>
        <p:cNvGrpSpPr/>
        <p:nvPr/>
      </p:nvGrpSpPr>
      <p:grpSpPr>
        <a:xfrm>
          <a:off x="0" y="0"/>
          <a:ext cx="0" cy="0"/>
          <a:chOff x="0" y="0"/>
          <a:chExt cx="0" cy="0"/>
        </a:xfrm>
      </p:grpSpPr>
      <p:sp>
        <p:nvSpPr>
          <p:cNvPr id="2320" name="Google Shape;2320;p73"/>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321" name="Google Shape;2321;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322" name="Google Shape;2322;p7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323" name="Google Shape;2323;p7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324" name="Google Shape;2324;p7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325" name="Google Shape;2325;p7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326" name="Google Shape;2326;p7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327" name="Google Shape;2327;p7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328" name="Google Shape;2328;p7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329" name="Google Shape;2329;p7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330" name="Google Shape;2330;p7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331" name="Google Shape;2331;p7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5"/>
        <p:cNvGrpSpPr/>
        <p:nvPr/>
      </p:nvGrpSpPr>
      <p:grpSpPr>
        <a:xfrm>
          <a:off x="0" y="0"/>
          <a:ext cx="0" cy="0"/>
          <a:chOff x="0" y="0"/>
          <a:chExt cx="0" cy="0"/>
        </a:xfrm>
      </p:grpSpPr>
      <p:sp>
        <p:nvSpPr>
          <p:cNvPr id="2336" name="Google Shape;2336;p74"/>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337" name="Google Shape;2337;p74"/>
          <p:cNvGrpSpPr/>
          <p:nvPr/>
        </p:nvGrpSpPr>
        <p:grpSpPr>
          <a:xfrm>
            <a:off x="5117640" y="3085736"/>
            <a:ext cx="474294" cy="551291"/>
            <a:chOff x="4727025" y="1332775"/>
            <a:chExt cx="59900" cy="69625"/>
          </a:xfrm>
        </p:grpSpPr>
        <p:sp>
          <p:nvSpPr>
            <p:cNvPr id="2338" name="Google Shape;2338;p7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74"/>
          <p:cNvGrpSpPr/>
          <p:nvPr/>
        </p:nvGrpSpPr>
        <p:grpSpPr>
          <a:xfrm>
            <a:off x="5731296" y="2314340"/>
            <a:ext cx="555653" cy="557031"/>
            <a:chOff x="4820425" y="1329900"/>
            <a:chExt cx="70175" cy="70350"/>
          </a:xfrm>
        </p:grpSpPr>
        <p:sp>
          <p:nvSpPr>
            <p:cNvPr id="2341" name="Google Shape;2341;p7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2345;p74"/>
          <p:cNvGrpSpPr/>
          <p:nvPr/>
        </p:nvGrpSpPr>
        <p:grpSpPr>
          <a:xfrm>
            <a:off x="6357664" y="2318845"/>
            <a:ext cx="582574" cy="533871"/>
            <a:chOff x="4903200" y="1331525"/>
            <a:chExt cx="73575" cy="67425"/>
          </a:xfrm>
        </p:grpSpPr>
        <p:sp>
          <p:nvSpPr>
            <p:cNvPr id="2346" name="Google Shape;2346;p7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2348;p74"/>
          <p:cNvGrpSpPr/>
          <p:nvPr/>
        </p:nvGrpSpPr>
        <p:grpSpPr>
          <a:xfrm>
            <a:off x="5717142" y="3078709"/>
            <a:ext cx="583960" cy="565345"/>
            <a:chOff x="4815575" y="1416800"/>
            <a:chExt cx="73750" cy="71400"/>
          </a:xfrm>
        </p:grpSpPr>
        <p:sp>
          <p:nvSpPr>
            <p:cNvPr id="2349" name="Google Shape;2349;p7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 name="Google Shape;2352;p74"/>
          <p:cNvGrpSpPr/>
          <p:nvPr/>
        </p:nvGrpSpPr>
        <p:grpSpPr>
          <a:xfrm>
            <a:off x="6351924" y="3108896"/>
            <a:ext cx="589898" cy="504970"/>
            <a:chOff x="4902475" y="1418875"/>
            <a:chExt cx="74500" cy="63775"/>
          </a:xfrm>
        </p:grpSpPr>
        <p:sp>
          <p:nvSpPr>
            <p:cNvPr id="2353" name="Google Shape;2353;p7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 name="Google Shape;2355;p74"/>
          <p:cNvGrpSpPr/>
          <p:nvPr/>
        </p:nvGrpSpPr>
        <p:grpSpPr>
          <a:xfrm>
            <a:off x="5727139" y="3826000"/>
            <a:ext cx="563967" cy="567127"/>
            <a:chOff x="4818100" y="1507675"/>
            <a:chExt cx="71225" cy="71625"/>
          </a:xfrm>
        </p:grpSpPr>
        <p:sp>
          <p:nvSpPr>
            <p:cNvPr id="2356" name="Google Shape;2356;p7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74"/>
          <p:cNvGrpSpPr/>
          <p:nvPr/>
        </p:nvGrpSpPr>
        <p:grpSpPr>
          <a:xfrm>
            <a:off x="5040636" y="3829461"/>
            <a:ext cx="628301" cy="588505"/>
            <a:chOff x="4721450" y="1509475"/>
            <a:chExt cx="79350" cy="74325"/>
          </a:xfrm>
        </p:grpSpPr>
        <p:sp>
          <p:nvSpPr>
            <p:cNvPr id="2361" name="Google Shape;2361;p7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 name="Google Shape;2365;p74"/>
          <p:cNvGrpSpPr/>
          <p:nvPr/>
        </p:nvGrpSpPr>
        <p:grpSpPr>
          <a:xfrm>
            <a:off x="6386170" y="3814027"/>
            <a:ext cx="557038" cy="562772"/>
            <a:chOff x="4906800" y="1507500"/>
            <a:chExt cx="70350" cy="71075"/>
          </a:xfrm>
        </p:grpSpPr>
        <p:sp>
          <p:nvSpPr>
            <p:cNvPr id="2366" name="Google Shape;2366;p7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 name="Google Shape;2371;p74"/>
          <p:cNvGrpSpPr/>
          <p:nvPr/>
        </p:nvGrpSpPr>
        <p:grpSpPr>
          <a:xfrm>
            <a:off x="4423778" y="2340963"/>
            <a:ext cx="517934" cy="517934"/>
            <a:chOff x="3736598" y="2170606"/>
            <a:chExt cx="404889" cy="404889"/>
          </a:xfrm>
        </p:grpSpPr>
        <p:sp>
          <p:nvSpPr>
            <p:cNvPr id="2372" name="Google Shape;2372;p7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6" name="Google Shape;2376;p74"/>
          <p:cNvGrpSpPr/>
          <p:nvPr/>
        </p:nvGrpSpPr>
        <p:grpSpPr>
          <a:xfrm>
            <a:off x="3690839" y="2341061"/>
            <a:ext cx="586986" cy="517740"/>
            <a:chOff x="3161917" y="2170682"/>
            <a:chExt cx="458870" cy="404737"/>
          </a:xfrm>
        </p:grpSpPr>
        <p:sp>
          <p:nvSpPr>
            <p:cNvPr id="2377" name="Google Shape;2377;p7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 name="Google Shape;2380;p74"/>
          <p:cNvGrpSpPr/>
          <p:nvPr/>
        </p:nvGrpSpPr>
        <p:grpSpPr>
          <a:xfrm>
            <a:off x="3713860" y="3102400"/>
            <a:ext cx="540943" cy="517963"/>
            <a:chOff x="3179914" y="2889488"/>
            <a:chExt cx="422876" cy="404911"/>
          </a:xfrm>
        </p:grpSpPr>
        <p:sp>
          <p:nvSpPr>
            <p:cNvPr id="2381" name="Google Shape;2381;p7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74"/>
          <p:cNvGrpSpPr/>
          <p:nvPr/>
        </p:nvGrpSpPr>
        <p:grpSpPr>
          <a:xfrm>
            <a:off x="4414654" y="3102358"/>
            <a:ext cx="536180" cy="518047"/>
            <a:chOff x="3729467" y="2889422"/>
            <a:chExt cx="419153" cy="404977"/>
          </a:xfrm>
        </p:grpSpPr>
        <p:sp>
          <p:nvSpPr>
            <p:cNvPr id="2388" name="Google Shape;2388;p7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74"/>
          <p:cNvGrpSpPr/>
          <p:nvPr/>
        </p:nvGrpSpPr>
        <p:grpSpPr>
          <a:xfrm>
            <a:off x="1951688" y="3445787"/>
            <a:ext cx="965351" cy="134611"/>
            <a:chOff x="4411970" y="2962952"/>
            <a:chExt cx="706544" cy="104212"/>
          </a:xfrm>
        </p:grpSpPr>
        <p:sp>
          <p:nvSpPr>
            <p:cNvPr id="2396" name="Google Shape;2396;p7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74"/>
          <p:cNvGrpSpPr/>
          <p:nvPr/>
        </p:nvGrpSpPr>
        <p:grpSpPr>
          <a:xfrm>
            <a:off x="1951688" y="3041077"/>
            <a:ext cx="960158" cy="289172"/>
            <a:chOff x="4411970" y="2726085"/>
            <a:chExt cx="643107" cy="193659"/>
          </a:xfrm>
        </p:grpSpPr>
        <p:sp>
          <p:nvSpPr>
            <p:cNvPr id="2401" name="Google Shape;2401;p7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 name="Google Shape;2404;p74"/>
          <p:cNvGrpSpPr/>
          <p:nvPr/>
        </p:nvGrpSpPr>
        <p:grpSpPr>
          <a:xfrm>
            <a:off x="960185" y="3295400"/>
            <a:ext cx="811503" cy="252584"/>
            <a:chOff x="4411970" y="4340222"/>
            <a:chExt cx="779467" cy="242683"/>
          </a:xfrm>
        </p:grpSpPr>
        <p:sp>
          <p:nvSpPr>
            <p:cNvPr id="2405" name="Google Shape;2405;p7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74"/>
          <p:cNvGrpSpPr/>
          <p:nvPr/>
        </p:nvGrpSpPr>
        <p:grpSpPr>
          <a:xfrm>
            <a:off x="1951688" y="2709308"/>
            <a:ext cx="965160" cy="216230"/>
            <a:chOff x="4411970" y="2468674"/>
            <a:chExt cx="747317" cy="167425"/>
          </a:xfrm>
        </p:grpSpPr>
        <p:sp>
          <p:nvSpPr>
            <p:cNvPr id="2409" name="Google Shape;2409;p7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1" name="Google Shape;2411;p7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2" name="Google Shape;2412;p74"/>
          <p:cNvGrpSpPr/>
          <p:nvPr/>
        </p:nvGrpSpPr>
        <p:grpSpPr>
          <a:xfrm>
            <a:off x="959254" y="2334687"/>
            <a:ext cx="1959041" cy="208784"/>
            <a:chOff x="6336019" y="3733725"/>
            <a:chExt cx="2566206" cy="351310"/>
          </a:xfrm>
        </p:grpSpPr>
        <p:sp>
          <p:nvSpPr>
            <p:cNvPr id="2413" name="Google Shape;2413;p7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 name="Google Shape;2417;p74"/>
          <p:cNvGrpSpPr/>
          <p:nvPr/>
        </p:nvGrpSpPr>
        <p:grpSpPr>
          <a:xfrm>
            <a:off x="1951688" y="3950602"/>
            <a:ext cx="946551" cy="153200"/>
            <a:chOff x="4404545" y="3301592"/>
            <a:chExt cx="782403" cy="129272"/>
          </a:xfrm>
        </p:grpSpPr>
        <p:sp>
          <p:nvSpPr>
            <p:cNvPr id="2418" name="Google Shape;2418;p7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74"/>
          <p:cNvGrpSpPr/>
          <p:nvPr/>
        </p:nvGrpSpPr>
        <p:grpSpPr>
          <a:xfrm>
            <a:off x="1951688" y="3695937"/>
            <a:ext cx="962257" cy="139127"/>
            <a:chOff x="4411970" y="3131459"/>
            <a:chExt cx="710520" cy="117397"/>
          </a:xfrm>
        </p:grpSpPr>
        <p:sp>
          <p:nvSpPr>
            <p:cNvPr id="2421" name="Google Shape;2421;p7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3" name="Google Shape;2423;p7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4" name="Google Shape;2424;p74"/>
          <p:cNvGrpSpPr/>
          <p:nvPr/>
        </p:nvGrpSpPr>
        <p:grpSpPr>
          <a:xfrm>
            <a:off x="951833" y="3621603"/>
            <a:ext cx="823838" cy="458988"/>
            <a:chOff x="4411970" y="1801825"/>
            <a:chExt cx="734586" cy="409262"/>
          </a:xfrm>
        </p:grpSpPr>
        <p:sp>
          <p:nvSpPr>
            <p:cNvPr id="2425" name="Google Shape;2425;p7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74"/>
          <p:cNvGrpSpPr/>
          <p:nvPr/>
        </p:nvGrpSpPr>
        <p:grpSpPr>
          <a:xfrm>
            <a:off x="3056804" y="2339173"/>
            <a:ext cx="521514" cy="521514"/>
            <a:chOff x="5681300" y="2527788"/>
            <a:chExt cx="805800" cy="805800"/>
          </a:xfrm>
        </p:grpSpPr>
        <p:sp>
          <p:nvSpPr>
            <p:cNvPr id="2428" name="Google Shape;2428;p7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 name="Google Shape;2430;p74"/>
          <p:cNvGrpSpPr/>
          <p:nvPr/>
        </p:nvGrpSpPr>
        <p:grpSpPr>
          <a:xfrm>
            <a:off x="3051044" y="3094865"/>
            <a:ext cx="533033" cy="533033"/>
            <a:chOff x="4049800" y="640400"/>
            <a:chExt cx="858900" cy="858900"/>
          </a:xfrm>
        </p:grpSpPr>
        <p:sp>
          <p:nvSpPr>
            <p:cNvPr id="2431" name="Google Shape;2431;p7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 name="Google Shape;2433;p74"/>
          <p:cNvGrpSpPr/>
          <p:nvPr/>
        </p:nvGrpSpPr>
        <p:grpSpPr>
          <a:xfrm>
            <a:off x="2976527" y="3772543"/>
            <a:ext cx="682068" cy="682068"/>
            <a:chOff x="5080188" y="927900"/>
            <a:chExt cx="961200" cy="961200"/>
          </a:xfrm>
        </p:grpSpPr>
        <p:sp>
          <p:nvSpPr>
            <p:cNvPr id="2434" name="Google Shape;2434;p7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 name="Google Shape;2442;p74"/>
          <p:cNvGrpSpPr/>
          <p:nvPr/>
        </p:nvGrpSpPr>
        <p:grpSpPr>
          <a:xfrm>
            <a:off x="4440026" y="3869234"/>
            <a:ext cx="505650" cy="504006"/>
            <a:chOff x="6039282" y="1042577"/>
            <a:chExt cx="734315" cy="731929"/>
          </a:xfrm>
        </p:grpSpPr>
        <p:sp>
          <p:nvSpPr>
            <p:cNvPr id="2443" name="Google Shape;2443;p7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74"/>
          <p:cNvGrpSpPr/>
          <p:nvPr/>
        </p:nvGrpSpPr>
        <p:grpSpPr>
          <a:xfrm>
            <a:off x="5052628" y="2298862"/>
            <a:ext cx="567744" cy="602136"/>
            <a:chOff x="1825800" y="1651625"/>
            <a:chExt cx="539989" cy="571775"/>
          </a:xfrm>
        </p:grpSpPr>
        <p:sp>
          <p:nvSpPr>
            <p:cNvPr id="2465" name="Google Shape;2465;p7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74"/>
          <p:cNvGrpSpPr/>
          <p:nvPr/>
        </p:nvGrpSpPr>
        <p:grpSpPr>
          <a:xfrm>
            <a:off x="3727557" y="3855579"/>
            <a:ext cx="508123" cy="507955"/>
            <a:chOff x="1897577" y="2802432"/>
            <a:chExt cx="492176" cy="492014"/>
          </a:xfrm>
        </p:grpSpPr>
        <p:sp>
          <p:nvSpPr>
            <p:cNvPr id="2470" name="Google Shape;2470;p7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74"/>
          <p:cNvGrpSpPr/>
          <p:nvPr/>
        </p:nvGrpSpPr>
        <p:grpSpPr>
          <a:xfrm>
            <a:off x="959087" y="4169123"/>
            <a:ext cx="809227" cy="200842"/>
            <a:chOff x="2013045" y="4813233"/>
            <a:chExt cx="921986" cy="228854"/>
          </a:xfrm>
        </p:grpSpPr>
        <p:sp>
          <p:nvSpPr>
            <p:cNvPr id="2483" name="Google Shape;2483;p7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74"/>
          <p:cNvGrpSpPr/>
          <p:nvPr/>
        </p:nvGrpSpPr>
        <p:grpSpPr>
          <a:xfrm>
            <a:off x="967547" y="2656004"/>
            <a:ext cx="792421" cy="269941"/>
            <a:chOff x="1046767" y="4756633"/>
            <a:chExt cx="859646" cy="292841"/>
          </a:xfrm>
        </p:grpSpPr>
        <p:sp>
          <p:nvSpPr>
            <p:cNvPr id="2486" name="Google Shape;2486;p7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9" name="Google Shape;2489;p7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3" name="Google Shape;2493;p74"/>
          <p:cNvGrpSpPr/>
          <p:nvPr/>
        </p:nvGrpSpPr>
        <p:grpSpPr>
          <a:xfrm>
            <a:off x="7103403" y="2550562"/>
            <a:ext cx="166473" cy="141497"/>
            <a:chOff x="4660325" y="1866850"/>
            <a:chExt cx="68350" cy="58100"/>
          </a:xfrm>
        </p:grpSpPr>
        <p:sp>
          <p:nvSpPr>
            <p:cNvPr id="2494" name="Google Shape;2494;p7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74"/>
          <p:cNvGrpSpPr/>
          <p:nvPr/>
        </p:nvGrpSpPr>
        <p:grpSpPr>
          <a:xfrm>
            <a:off x="7412747" y="2576286"/>
            <a:ext cx="162515" cy="90049"/>
            <a:chOff x="4791775" y="1877500"/>
            <a:chExt cx="66725" cy="36975"/>
          </a:xfrm>
        </p:grpSpPr>
        <p:sp>
          <p:nvSpPr>
            <p:cNvPr id="2497" name="Google Shape;2497;p7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74"/>
          <p:cNvGrpSpPr/>
          <p:nvPr/>
        </p:nvGrpSpPr>
        <p:grpSpPr>
          <a:xfrm>
            <a:off x="7734460" y="2576286"/>
            <a:ext cx="144979" cy="90049"/>
            <a:chOff x="4923925" y="1877500"/>
            <a:chExt cx="59525" cy="36975"/>
          </a:xfrm>
        </p:grpSpPr>
        <p:sp>
          <p:nvSpPr>
            <p:cNvPr id="2500" name="Google Shape;2500;p7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74"/>
          <p:cNvGrpSpPr/>
          <p:nvPr/>
        </p:nvGrpSpPr>
        <p:grpSpPr>
          <a:xfrm>
            <a:off x="8028952" y="2558477"/>
            <a:ext cx="141447" cy="125667"/>
            <a:chOff x="5058450" y="1870100"/>
            <a:chExt cx="58075" cy="51600"/>
          </a:xfrm>
        </p:grpSpPr>
        <p:sp>
          <p:nvSpPr>
            <p:cNvPr id="2503" name="Google Shape;2503;p7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74"/>
          <p:cNvGrpSpPr/>
          <p:nvPr/>
        </p:nvGrpSpPr>
        <p:grpSpPr>
          <a:xfrm>
            <a:off x="7443466" y="2980885"/>
            <a:ext cx="101077" cy="107645"/>
            <a:chOff x="4811425" y="2065025"/>
            <a:chExt cx="41500" cy="44200"/>
          </a:xfrm>
        </p:grpSpPr>
        <p:sp>
          <p:nvSpPr>
            <p:cNvPr id="2506" name="Google Shape;2506;p7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 name="Google Shape;2508;p74"/>
          <p:cNvGrpSpPr/>
          <p:nvPr/>
        </p:nvGrpSpPr>
        <p:grpSpPr>
          <a:xfrm>
            <a:off x="7735904" y="2981098"/>
            <a:ext cx="120867" cy="107218"/>
            <a:chOff x="4929875" y="2065025"/>
            <a:chExt cx="49625" cy="44025"/>
          </a:xfrm>
        </p:grpSpPr>
        <p:sp>
          <p:nvSpPr>
            <p:cNvPr id="2509" name="Google Shape;2509;p7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74"/>
          <p:cNvGrpSpPr/>
          <p:nvPr/>
        </p:nvGrpSpPr>
        <p:grpSpPr>
          <a:xfrm>
            <a:off x="8064572" y="2984112"/>
            <a:ext cx="70206" cy="101191"/>
            <a:chOff x="5083925" y="2066350"/>
            <a:chExt cx="28825" cy="41550"/>
          </a:xfrm>
        </p:grpSpPr>
        <p:sp>
          <p:nvSpPr>
            <p:cNvPr id="2512" name="Google Shape;2512;p7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74"/>
          <p:cNvGrpSpPr/>
          <p:nvPr/>
        </p:nvGrpSpPr>
        <p:grpSpPr>
          <a:xfrm>
            <a:off x="7096126" y="2999759"/>
            <a:ext cx="181026" cy="69896"/>
            <a:chOff x="4659775" y="2072775"/>
            <a:chExt cx="74325" cy="28700"/>
          </a:xfrm>
        </p:grpSpPr>
        <p:sp>
          <p:nvSpPr>
            <p:cNvPr id="2515" name="Google Shape;2515;p7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74"/>
          <p:cNvGrpSpPr/>
          <p:nvPr/>
        </p:nvGrpSpPr>
        <p:grpSpPr>
          <a:xfrm>
            <a:off x="8015982" y="2790324"/>
            <a:ext cx="167387" cy="89197"/>
            <a:chOff x="4662475" y="1976500"/>
            <a:chExt cx="68725" cy="36625"/>
          </a:xfrm>
        </p:grpSpPr>
        <p:sp>
          <p:nvSpPr>
            <p:cNvPr id="2519" name="Google Shape;2519;p7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74"/>
          <p:cNvGrpSpPr/>
          <p:nvPr/>
        </p:nvGrpSpPr>
        <p:grpSpPr>
          <a:xfrm>
            <a:off x="7712887" y="2793764"/>
            <a:ext cx="166899" cy="82317"/>
            <a:chOff x="4920150" y="1977875"/>
            <a:chExt cx="68525" cy="33800"/>
          </a:xfrm>
        </p:grpSpPr>
        <p:sp>
          <p:nvSpPr>
            <p:cNvPr id="2523" name="Google Shape;2523;p7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6" name="Google Shape;2526;p74"/>
          <p:cNvGrpSpPr/>
          <p:nvPr/>
        </p:nvGrpSpPr>
        <p:grpSpPr>
          <a:xfrm>
            <a:off x="7124044" y="3197682"/>
            <a:ext cx="125190" cy="127859"/>
            <a:chOff x="4676550" y="2160575"/>
            <a:chExt cx="51400" cy="52500"/>
          </a:xfrm>
        </p:grpSpPr>
        <p:sp>
          <p:nvSpPr>
            <p:cNvPr id="2527" name="Google Shape;2527;p7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74"/>
          <p:cNvGrpSpPr/>
          <p:nvPr/>
        </p:nvGrpSpPr>
        <p:grpSpPr>
          <a:xfrm>
            <a:off x="7421302" y="3204714"/>
            <a:ext cx="145405" cy="113794"/>
            <a:chOff x="4768325" y="2163475"/>
            <a:chExt cx="59700" cy="46725"/>
          </a:xfrm>
        </p:grpSpPr>
        <p:sp>
          <p:nvSpPr>
            <p:cNvPr id="2531" name="Google Shape;2531;p7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3" name="Google Shape;2533;p7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9" name="Google Shape;2539;p74"/>
          <p:cNvGrpSpPr/>
          <p:nvPr/>
        </p:nvGrpSpPr>
        <p:grpSpPr>
          <a:xfrm>
            <a:off x="7437621" y="3459808"/>
            <a:ext cx="112768" cy="106853"/>
            <a:chOff x="4768575" y="2253950"/>
            <a:chExt cx="46300" cy="43875"/>
          </a:xfrm>
        </p:grpSpPr>
        <p:sp>
          <p:nvSpPr>
            <p:cNvPr id="2540" name="Google Shape;2540;p7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2" name="Google Shape;2542;p74"/>
          <p:cNvGrpSpPr/>
          <p:nvPr/>
        </p:nvGrpSpPr>
        <p:grpSpPr>
          <a:xfrm>
            <a:off x="7737243" y="3948834"/>
            <a:ext cx="118187" cy="146246"/>
            <a:chOff x="4960900" y="2433225"/>
            <a:chExt cx="48525" cy="60050"/>
          </a:xfrm>
        </p:grpSpPr>
        <p:sp>
          <p:nvSpPr>
            <p:cNvPr id="2543" name="Google Shape;2543;p7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5" name="Google Shape;2545;p74"/>
          <p:cNvGrpSpPr/>
          <p:nvPr/>
        </p:nvGrpSpPr>
        <p:grpSpPr>
          <a:xfrm>
            <a:off x="7425808" y="4212895"/>
            <a:ext cx="136394" cy="143810"/>
            <a:chOff x="4854075" y="2527625"/>
            <a:chExt cx="56000" cy="59050"/>
          </a:xfrm>
        </p:grpSpPr>
        <p:sp>
          <p:nvSpPr>
            <p:cNvPr id="2546" name="Google Shape;2546;p7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8" name="Google Shape;2548;p7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1" name="Google Shape;2551;p74"/>
          <p:cNvGrpSpPr/>
          <p:nvPr/>
        </p:nvGrpSpPr>
        <p:grpSpPr>
          <a:xfrm>
            <a:off x="8050020" y="3676639"/>
            <a:ext cx="99312" cy="160797"/>
            <a:chOff x="5059700" y="2334775"/>
            <a:chExt cx="40775" cy="66025"/>
          </a:xfrm>
        </p:grpSpPr>
        <p:sp>
          <p:nvSpPr>
            <p:cNvPr id="2552" name="Google Shape;2552;p7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74"/>
          <p:cNvGrpSpPr/>
          <p:nvPr/>
        </p:nvGrpSpPr>
        <p:grpSpPr>
          <a:xfrm>
            <a:off x="8007184" y="3941771"/>
            <a:ext cx="184984" cy="160371"/>
            <a:chOff x="5037700" y="2430325"/>
            <a:chExt cx="75950" cy="65850"/>
          </a:xfrm>
        </p:grpSpPr>
        <p:sp>
          <p:nvSpPr>
            <p:cNvPr id="2562" name="Google Shape;2562;p7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74"/>
          <p:cNvGrpSpPr/>
          <p:nvPr/>
        </p:nvGrpSpPr>
        <p:grpSpPr>
          <a:xfrm>
            <a:off x="7426689" y="3708223"/>
            <a:ext cx="173014" cy="97629"/>
            <a:chOff x="4756975" y="2341800"/>
            <a:chExt cx="91975" cy="51925"/>
          </a:xfrm>
        </p:grpSpPr>
        <p:sp>
          <p:nvSpPr>
            <p:cNvPr id="2565" name="Google Shape;2565;p7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5" name="Google Shape;2585;p74"/>
          <p:cNvGrpSpPr/>
          <p:nvPr/>
        </p:nvGrpSpPr>
        <p:grpSpPr>
          <a:xfrm>
            <a:off x="7693626" y="4196920"/>
            <a:ext cx="212497" cy="175761"/>
            <a:chOff x="4943575" y="2516350"/>
            <a:chExt cx="98675" cy="81700"/>
          </a:xfrm>
        </p:grpSpPr>
        <p:sp>
          <p:nvSpPr>
            <p:cNvPr id="2586" name="Google Shape;2586;p7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4" name="Google Shape;2664;p7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672"/>
        <p:cNvGrpSpPr/>
        <p:nvPr/>
      </p:nvGrpSpPr>
      <p:grpSpPr>
        <a:xfrm>
          <a:off x="0" y="0"/>
          <a:ext cx="0" cy="0"/>
          <a:chOff x="0" y="0"/>
          <a:chExt cx="0" cy="0"/>
        </a:xfrm>
      </p:grpSpPr>
      <p:grpSp>
        <p:nvGrpSpPr>
          <p:cNvPr id="2673" name="Google Shape;2673;p75"/>
          <p:cNvGrpSpPr/>
          <p:nvPr/>
        </p:nvGrpSpPr>
        <p:grpSpPr>
          <a:xfrm>
            <a:off x="6681268" y="3584496"/>
            <a:ext cx="560636" cy="516497"/>
            <a:chOff x="6652051" y="3714143"/>
            <a:chExt cx="560636" cy="516497"/>
          </a:xfrm>
        </p:grpSpPr>
        <p:grpSp>
          <p:nvGrpSpPr>
            <p:cNvPr id="2674" name="Google Shape;2674;p75"/>
            <p:cNvGrpSpPr/>
            <p:nvPr/>
          </p:nvGrpSpPr>
          <p:grpSpPr>
            <a:xfrm>
              <a:off x="6669657" y="3716715"/>
              <a:ext cx="466768" cy="464314"/>
              <a:chOff x="3139766" y="765669"/>
              <a:chExt cx="886380" cy="881888"/>
            </a:xfrm>
          </p:grpSpPr>
          <p:grpSp>
            <p:nvGrpSpPr>
              <p:cNvPr id="2675" name="Google Shape;2675;p75"/>
              <p:cNvGrpSpPr/>
              <p:nvPr/>
            </p:nvGrpSpPr>
            <p:grpSpPr>
              <a:xfrm>
                <a:off x="3139766" y="765669"/>
                <a:ext cx="886380" cy="881888"/>
                <a:chOff x="3139766" y="765669"/>
                <a:chExt cx="886380" cy="881888"/>
              </a:xfrm>
            </p:grpSpPr>
            <p:sp>
              <p:nvSpPr>
                <p:cNvPr id="2676" name="Google Shape;2676;p7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5" name="Google Shape;2685;p7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9" name="Google Shape;2689;p7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75"/>
          <p:cNvGrpSpPr/>
          <p:nvPr/>
        </p:nvGrpSpPr>
        <p:grpSpPr>
          <a:xfrm>
            <a:off x="7679978" y="3065079"/>
            <a:ext cx="104231" cy="320340"/>
            <a:chOff x="7564426" y="3224343"/>
            <a:chExt cx="119985" cy="368801"/>
          </a:xfrm>
        </p:grpSpPr>
        <p:sp>
          <p:nvSpPr>
            <p:cNvPr id="2691" name="Google Shape;2691;p7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75"/>
          <p:cNvGrpSpPr/>
          <p:nvPr/>
        </p:nvGrpSpPr>
        <p:grpSpPr>
          <a:xfrm>
            <a:off x="7379466" y="3059180"/>
            <a:ext cx="189489" cy="332132"/>
            <a:chOff x="8370831" y="3202002"/>
            <a:chExt cx="218129" cy="382376"/>
          </a:xfrm>
        </p:grpSpPr>
        <p:sp>
          <p:nvSpPr>
            <p:cNvPr id="2694" name="Google Shape;2694;p7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2696;p75"/>
          <p:cNvGrpSpPr/>
          <p:nvPr/>
        </p:nvGrpSpPr>
        <p:grpSpPr>
          <a:xfrm>
            <a:off x="8102855" y="3470312"/>
            <a:ext cx="309429" cy="267000"/>
            <a:chOff x="6742064" y="3750480"/>
            <a:chExt cx="399315" cy="344560"/>
          </a:xfrm>
        </p:grpSpPr>
        <p:sp>
          <p:nvSpPr>
            <p:cNvPr id="2697" name="Google Shape;2697;p7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75"/>
          <p:cNvGrpSpPr/>
          <p:nvPr/>
        </p:nvGrpSpPr>
        <p:grpSpPr>
          <a:xfrm>
            <a:off x="7641874" y="3821360"/>
            <a:ext cx="180437" cy="281608"/>
            <a:chOff x="7248525" y="3739696"/>
            <a:chExt cx="230531" cy="359790"/>
          </a:xfrm>
        </p:grpSpPr>
        <p:sp>
          <p:nvSpPr>
            <p:cNvPr id="2700" name="Google Shape;2700;p7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75"/>
          <p:cNvGrpSpPr/>
          <p:nvPr/>
        </p:nvGrpSpPr>
        <p:grpSpPr>
          <a:xfrm>
            <a:off x="7887794" y="3464584"/>
            <a:ext cx="162896" cy="278710"/>
            <a:chOff x="7601242" y="3729267"/>
            <a:chExt cx="222566" cy="380803"/>
          </a:xfrm>
        </p:grpSpPr>
        <p:sp>
          <p:nvSpPr>
            <p:cNvPr id="2703" name="Google Shape;2703;p7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5" name="Google Shape;2705;p7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6" name="Google Shape;2706;p75"/>
          <p:cNvGrpSpPr/>
          <p:nvPr/>
        </p:nvGrpSpPr>
        <p:grpSpPr>
          <a:xfrm>
            <a:off x="7377439" y="3465724"/>
            <a:ext cx="193543" cy="275990"/>
            <a:chOff x="8304647" y="3738687"/>
            <a:chExt cx="225076" cy="320956"/>
          </a:xfrm>
        </p:grpSpPr>
        <p:sp>
          <p:nvSpPr>
            <p:cNvPr id="2707" name="Google Shape;2707;p7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75"/>
          <p:cNvGrpSpPr/>
          <p:nvPr/>
        </p:nvGrpSpPr>
        <p:grpSpPr>
          <a:xfrm>
            <a:off x="7649932" y="3465724"/>
            <a:ext cx="178492" cy="275990"/>
            <a:chOff x="8615101" y="3738687"/>
            <a:chExt cx="207573" cy="320956"/>
          </a:xfrm>
        </p:grpSpPr>
        <p:sp>
          <p:nvSpPr>
            <p:cNvPr id="2711" name="Google Shape;2711;p7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4" name="Google Shape;2714;p7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5" name="Google Shape;2715;p75"/>
          <p:cNvGrpSpPr/>
          <p:nvPr/>
        </p:nvGrpSpPr>
        <p:grpSpPr>
          <a:xfrm>
            <a:off x="7875463" y="3868385"/>
            <a:ext cx="187557" cy="187557"/>
            <a:chOff x="8565775" y="671075"/>
            <a:chExt cx="441000" cy="441000"/>
          </a:xfrm>
        </p:grpSpPr>
        <p:sp>
          <p:nvSpPr>
            <p:cNvPr id="2716" name="Google Shape;2716;p7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8" name="Google Shape;2718;p7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0" name="Google Shape;2720;p75"/>
          <p:cNvGrpSpPr/>
          <p:nvPr/>
        </p:nvGrpSpPr>
        <p:grpSpPr>
          <a:xfrm>
            <a:off x="6029935" y="2940910"/>
            <a:ext cx="587865" cy="517731"/>
            <a:chOff x="6000718" y="3070557"/>
            <a:chExt cx="587865" cy="517731"/>
          </a:xfrm>
        </p:grpSpPr>
        <p:sp>
          <p:nvSpPr>
            <p:cNvPr id="2721" name="Google Shape;2721;p7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75"/>
          <p:cNvGrpSpPr/>
          <p:nvPr/>
        </p:nvGrpSpPr>
        <p:grpSpPr>
          <a:xfrm>
            <a:off x="6044740" y="3584570"/>
            <a:ext cx="557665" cy="516387"/>
            <a:chOff x="6015523" y="3714217"/>
            <a:chExt cx="557665" cy="516387"/>
          </a:xfrm>
        </p:grpSpPr>
        <p:grpSp>
          <p:nvGrpSpPr>
            <p:cNvPr id="2732" name="Google Shape;2732;p75"/>
            <p:cNvGrpSpPr/>
            <p:nvPr/>
          </p:nvGrpSpPr>
          <p:grpSpPr>
            <a:xfrm>
              <a:off x="6036094" y="3716980"/>
              <a:ext cx="529822" cy="510480"/>
              <a:chOff x="3148311" y="-545634"/>
              <a:chExt cx="1006118" cy="969572"/>
            </a:xfrm>
          </p:grpSpPr>
          <p:sp>
            <p:nvSpPr>
              <p:cNvPr id="2733" name="Google Shape;2733;p7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3" name="Google Shape;2743;p7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4" name="Google Shape;2744;p75"/>
          <p:cNvGrpSpPr/>
          <p:nvPr/>
        </p:nvGrpSpPr>
        <p:grpSpPr>
          <a:xfrm>
            <a:off x="6673522" y="2943981"/>
            <a:ext cx="576302" cy="511871"/>
            <a:chOff x="6644304" y="3073628"/>
            <a:chExt cx="576302" cy="511871"/>
          </a:xfrm>
        </p:grpSpPr>
        <p:grpSp>
          <p:nvGrpSpPr>
            <p:cNvPr id="2745" name="Google Shape;2745;p75"/>
            <p:cNvGrpSpPr/>
            <p:nvPr/>
          </p:nvGrpSpPr>
          <p:grpSpPr>
            <a:xfrm>
              <a:off x="6712169" y="3073651"/>
              <a:ext cx="481611" cy="506713"/>
              <a:chOff x="1833536" y="-546641"/>
              <a:chExt cx="914567" cy="962419"/>
            </a:xfrm>
          </p:grpSpPr>
          <p:grpSp>
            <p:nvGrpSpPr>
              <p:cNvPr id="2746" name="Google Shape;2746;p75"/>
              <p:cNvGrpSpPr/>
              <p:nvPr/>
            </p:nvGrpSpPr>
            <p:grpSpPr>
              <a:xfrm>
                <a:off x="1833536" y="-524249"/>
                <a:ext cx="914567" cy="940027"/>
                <a:chOff x="1833536" y="-524249"/>
                <a:chExt cx="914567" cy="940027"/>
              </a:xfrm>
            </p:grpSpPr>
            <p:sp>
              <p:nvSpPr>
                <p:cNvPr id="2747" name="Google Shape;2747;p7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2" name="Google Shape;2752;p7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6" name="Google Shape;2756;p7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7" name="Google Shape;2757;p75"/>
          <p:cNvGrpSpPr/>
          <p:nvPr/>
        </p:nvGrpSpPr>
        <p:grpSpPr>
          <a:xfrm>
            <a:off x="752796" y="2869970"/>
            <a:ext cx="2622876" cy="1333540"/>
            <a:chOff x="238125" y="1038125"/>
            <a:chExt cx="7146800" cy="3633625"/>
          </a:xfrm>
        </p:grpSpPr>
        <p:sp>
          <p:nvSpPr>
            <p:cNvPr id="2758" name="Google Shape;2758;p7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75"/>
          <p:cNvGrpSpPr/>
          <p:nvPr/>
        </p:nvGrpSpPr>
        <p:grpSpPr>
          <a:xfrm>
            <a:off x="5938558" y="1033351"/>
            <a:ext cx="2435960" cy="1297725"/>
            <a:chOff x="233350" y="949250"/>
            <a:chExt cx="7137300" cy="3802300"/>
          </a:xfrm>
        </p:grpSpPr>
        <p:sp>
          <p:nvSpPr>
            <p:cNvPr id="4331" name="Google Shape;4331;p7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75"/>
          <p:cNvGrpSpPr/>
          <p:nvPr/>
        </p:nvGrpSpPr>
        <p:grpSpPr>
          <a:xfrm>
            <a:off x="731715" y="995041"/>
            <a:ext cx="2665073" cy="1317140"/>
            <a:chOff x="793334" y="1192826"/>
            <a:chExt cx="2665073" cy="1317140"/>
          </a:xfrm>
        </p:grpSpPr>
        <p:sp>
          <p:nvSpPr>
            <p:cNvPr id="4383" name="Google Shape;4383;p7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75"/>
          <p:cNvGrpSpPr/>
          <p:nvPr/>
        </p:nvGrpSpPr>
        <p:grpSpPr>
          <a:xfrm>
            <a:off x="3450485" y="919691"/>
            <a:ext cx="2310381" cy="1488888"/>
            <a:chOff x="229225" y="549050"/>
            <a:chExt cx="7161750" cy="4615275"/>
          </a:xfrm>
        </p:grpSpPr>
        <p:sp>
          <p:nvSpPr>
            <p:cNvPr id="8351" name="Google Shape;8351;p7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75"/>
          <p:cNvGrpSpPr/>
          <p:nvPr/>
        </p:nvGrpSpPr>
        <p:grpSpPr>
          <a:xfrm>
            <a:off x="3548403" y="2849588"/>
            <a:ext cx="2310282" cy="1374222"/>
            <a:chOff x="238125" y="732525"/>
            <a:chExt cx="7130500" cy="4241425"/>
          </a:xfrm>
        </p:grpSpPr>
        <p:sp>
          <p:nvSpPr>
            <p:cNvPr id="8469" name="Google Shape;8469;p7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586"/>
        <p:cNvGrpSpPr/>
        <p:nvPr/>
      </p:nvGrpSpPr>
      <p:grpSpPr>
        <a:xfrm>
          <a:off x="0" y="0"/>
          <a:ext cx="0" cy="0"/>
          <a:chOff x="0" y="0"/>
          <a:chExt cx="0" cy="0"/>
        </a:xfrm>
      </p:grpSpPr>
      <p:grpSp>
        <p:nvGrpSpPr>
          <p:cNvPr id="8587" name="Google Shape;8587;p76"/>
          <p:cNvGrpSpPr/>
          <p:nvPr/>
        </p:nvGrpSpPr>
        <p:grpSpPr>
          <a:xfrm>
            <a:off x="2100560" y="3398663"/>
            <a:ext cx="1102891" cy="760337"/>
            <a:chOff x="4967783" y="2151471"/>
            <a:chExt cx="3920692" cy="2702940"/>
          </a:xfrm>
        </p:grpSpPr>
        <p:grpSp>
          <p:nvGrpSpPr>
            <p:cNvPr id="8588" name="Google Shape;8588;p76"/>
            <p:cNvGrpSpPr/>
            <p:nvPr/>
          </p:nvGrpSpPr>
          <p:grpSpPr>
            <a:xfrm>
              <a:off x="5045709" y="2252109"/>
              <a:ext cx="3761071" cy="2501708"/>
              <a:chOff x="2691784" y="1805334"/>
              <a:chExt cx="3761071" cy="2501708"/>
            </a:xfrm>
          </p:grpSpPr>
          <p:sp>
            <p:nvSpPr>
              <p:cNvPr id="8589" name="Google Shape;8589;p7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6"/>
            <p:cNvGrpSpPr/>
            <p:nvPr/>
          </p:nvGrpSpPr>
          <p:grpSpPr>
            <a:xfrm>
              <a:off x="4967783" y="2151471"/>
              <a:ext cx="3920692" cy="2702940"/>
              <a:chOff x="2613858" y="1704696"/>
              <a:chExt cx="3920692" cy="2702940"/>
            </a:xfrm>
          </p:grpSpPr>
          <p:sp>
            <p:nvSpPr>
              <p:cNvPr id="8597" name="Google Shape;8597;p7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2" name="Google Shape;8602;p76"/>
          <p:cNvGrpSpPr/>
          <p:nvPr/>
        </p:nvGrpSpPr>
        <p:grpSpPr>
          <a:xfrm>
            <a:off x="3504468" y="1286940"/>
            <a:ext cx="1561911" cy="708580"/>
            <a:chOff x="3530532" y="1496185"/>
            <a:chExt cx="1561911" cy="708580"/>
          </a:xfrm>
        </p:grpSpPr>
        <p:grpSp>
          <p:nvGrpSpPr>
            <p:cNvPr id="8603" name="Google Shape;8603;p76"/>
            <p:cNvGrpSpPr/>
            <p:nvPr/>
          </p:nvGrpSpPr>
          <p:grpSpPr>
            <a:xfrm>
              <a:off x="3720318" y="1857562"/>
              <a:ext cx="1372125" cy="54"/>
              <a:chOff x="3720318" y="1857562"/>
              <a:chExt cx="1372125" cy="54"/>
            </a:xfrm>
          </p:grpSpPr>
          <p:cxnSp>
            <p:nvCxnSpPr>
              <p:cNvPr id="8604" name="Google Shape;8604;p76"/>
              <p:cNvCxnSpPr>
                <a:endCxn id="860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06" name="Google Shape;8606;p7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07" name="Google Shape;8607;p7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08" name="Google Shape;8608;p76"/>
              <p:cNvCxnSpPr>
                <a:stCxn id="860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609" name="Google Shape;8609;p76"/>
            <p:cNvGrpSpPr/>
            <p:nvPr/>
          </p:nvGrpSpPr>
          <p:grpSpPr>
            <a:xfrm>
              <a:off x="3567462" y="1496185"/>
              <a:ext cx="286500" cy="272914"/>
              <a:chOff x="3567462" y="1496185"/>
              <a:chExt cx="286500" cy="272914"/>
            </a:xfrm>
          </p:grpSpPr>
          <p:cxnSp>
            <p:nvCxnSpPr>
              <p:cNvPr id="8610" name="Google Shape;8610;p7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11" name="Google Shape;8611;p7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2" name="Google Shape;8612;p7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4" name="Google Shape;8614;p76"/>
            <p:cNvGrpSpPr/>
            <p:nvPr/>
          </p:nvGrpSpPr>
          <p:grpSpPr>
            <a:xfrm>
              <a:off x="3929014" y="1960574"/>
              <a:ext cx="286500" cy="242342"/>
              <a:chOff x="3929014" y="1960574"/>
              <a:chExt cx="286500" cy="242342"/>
            </a:xfrm>
          </p:grpSpPr>
          <p:cxnSp>
            <p:nvCxnSpPr>
              <p:cNvPr id="8615" name="Google Shape;8615;p7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616" name="Google Shape;8616;p7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76"/>
            <p:cNvGrpSpPr/>
            <p:nvPr/>
          </p:nvGrpSpPr>
          <p:grpSpPr>
            <a:xfrm>
              <a:off x="4290828" y="1496185"/>
              <a:ext cx="286500" cy="272914"/>
              <a:chOff x="4290828" y="1496185"/>
              <a:chExt cx="286500" cy="272914"/>
            </a:xfrm>
          </p:grpSpPr>
          <p:cxnSp>
            <p:nvCxnSpPr>
              <p:cNvPr id="8618" name="Google Shape;8618;p7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19" name="Google Shape;8619;p7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0" name="Google Shape;8620;p7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76"/>
            <p:cNvGrpSpPr/>
            <p:nvPr/>
          </p:nvGrpSpPr>
          <p:grpSpPr>
            <a:xfrm>
              <a:off x="4657726" y="1959674"/>
              <a:ext cx="286500" cy="245092"/>
              <a:chOff x="4657726" y="1959674"/>
              <a:chExt cx="286500" cy="245092"/>
            </a:xfrm>
          </p:grpSpPr>
          <p:cxnSp>
            <p:nvCxnSpPr>
              <p:cNvPr id="8622" name="Google Shape;8622;p7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623" name="Google Shape;8623;p7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4" name="Google Shape;8624;p76"/>
          <p:cNvGrpSpPr/>
          <p:nvPr/>
        </p:nvGrpSpPr>
        <p:grpSpPr>
          <a:xfrm>
            <a:off x="3486488" y="2149036"/>
            <a:ext cx="1597032" cy="378649"/>
            <a:chOff x="3512551" y="2358282"/>
            <a:chExt cx="1597032" cy="378649"/>
          </a:xfrm>
        </p:grpSpPr>
        <p:grpSp>
          <p:nvGrpSpPr>
            <p:cNvPr id="8625" name="Google Shape;8625;p76"/>
            <p:cNvGrpSpPr/>
            <p:nvPr/>
          </p:nvGrpSpPr>
          <p:grpSpPr>
            <a:xfrm>
              <a:off x="3738198" y="2553002"/>
              <a:ext cx="1145834" cy="117"/>
              <a:chOff x="3738198" y="2553002"/>
              <a:chExt cx="1145834" cy="117"/>
            </a:xfrm>
          </p:grpSpPr>
          <p:cxnSp>
            <p:nvCxnSpPr>
              <p:cNvPr id="8626" name="Google Shape;8626;p7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27" name="Google Shape;8627;p7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28" name="Google Shape;8628;p76"/>
              <p:cNvCxnSpPr>
                <a:stCxn id="8629" idx="6"/>
                <a:endCxn id="863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631" name="Google Shape;8631;p76"/>
            <p:cNvGrpSpPr/>
            <p:nvPr/>
          </p:nvGrpSpPr>
          <p:grpSpPr>
            <a:xfrm>
              <a:off x="3969644" y="2440153"/>
              <a:ext cx="225900" cy="296779"/>
              <a:chOff x="3969644" y="2440153"/>
              <a:chExt cx="225900" cy="296779"/>
            </a:xfrm>
          </p:grpSpPr>
          <p:cxnSp>
            <p:nvCxnSpPr>
              <p:cNvPr id="8632" name="Google Shape;8632;p7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630" name="Google Shape;8630;p7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76"/>
            <p:cNvGrpSpPr/>
            <p:nvPr/>
          </p:nvGrpSpPr>
          <p:grpSpPr>
            <a:xfrm>
              <a:off x="4426818" y="2358282"/>
              <a:ext cx="225600" cy="307471"/>
              <a:chOff x="4426818" y="2358282"/>
              <a:chExt cx="225600" cy="307471"/>
            </a:xfrm>
          </p:grpSpPr>
          <p:cxnSp>
            <p:nvCxnSpPr>
              <p:cNvPr id="8635" name="Google Shape;8635;p76"/>
              <p:cNvCxnSpPr>
                <a:stCxn id="863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637" name="Google Shape;8637;p7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76"/>
            <p:cNvGrpSpPr/>
            <p:nvPr/>
          </p:nvGrpSpPr>
          <p:grpSpPr>
            <a:xfrm>
              <a:off x="4883984" y="2440153"/>
              <a:ext cx="225600" cy="296479"/>
              <a:chOff x="4883984" y="2440153"/>
              <a:chExt cx="225600" cy="296479"/>
            </a:xfrm>
          </p:grpSpPr>
          <p:cxnSp>
            <p:nvCxnSpPr>
              <p:cNvPr id="8639" name="Google Shape;8639;p7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640" name="Google Shape;8640;p7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6"/>
            <p:cNvGrpSpPr/>
            <p:nvPr/>
          </p:nvGrpSpPr>
          <p:grpSpPr>
            <a:xfrm>
              <a:off x="3512551" y="2358356"/>
              <a:ext cx="225647" cy="307629"/>
              <a:chOff x="2182679" y="2005014"/>
              <a:chExt cx="792300" cy="1080158"/>
            </a:xfrm>
          </p:grpSpPr>
          <p:cxnSp>
            <p:nvCxnSpPr>
              <p:cNvPr id="8643" name="Google Shape;8643;p76"/>
              <p:cNvCxnSpPr>
                <a:stCxn id="864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629" name="Google Shape;8629;p7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5" name="Google Shape;8645;p76"/>
          <p:cNvGrpSpPr/>
          <p:nvPr/>
        </p:nvGrpSpPr>
        <p:grpSpPr>
          <a:xfrm>
            <a:off x="6846570" y="972834"/>
            <a:ext cx="1559809" cy="722610"/>
            <a:chOff x="634175" y="2986275"/>
            <a:chExt cx="3147949" cy="1458344"/>
          </a:xfrm>
        </p:grpSpPr>
        <p:cxnSp>
          <p:nvCxnSpPr>
            <p:cNvPr id="8646" name="Google Shape;8646;p76"/>
            <p:cNvCxnSpPr>
              <a:stCxn id="8647" idx="4"/>
              <a:endCxn id="864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649" name="Google Shape;8649;p76"/>
            <p:cNvCxnSpPr>
              <a:stCxn id="8648" idx="0"/>
              <a:endCxn id="865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651" name="Google Shape;8651;p76"/>
            <p:cNvCxnSpPr>
              <a:stCxn id="8650" idx="4"/>
              <a:endCxn id="865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653" name="Google Shape;8653;p76"/>
            <p:cNvCxnSpPr>
              <a:stCxn id="8652" idx="0"/>
              <a:endCxn id="865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654" name="Google Shape;8654;p7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50" name="Google Shape;8650;p7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47" name="Google Shape;8647;p7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52" name="Google Shape;8652;p7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48" name="Google Shape;8648;p7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655" name="Google Shape;8655;p76"/>
          <p:cNvGrpSpPr/>
          <p:nvPr/>
        </p:nvGrpSpPr>
        <p:grpSpPr>
          <a:xfrm>
            <a:off x="3500360" y="2682741"/>
            <a:ext cx="1570719" cy="294123"/>
            <a:chOff x="998425" y="1182125"/>
            <a:chExt cx="1065400" cy="199500"/>
          </a:xfrm>
        </p:grpSpPr>
        <p:sp>
          <p:nvSpPr>
            <p:cNvPr id="8656" name="Google Shape;8656;p7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6"/>
          <p:cNvGrpSpPr/>
          <p:nvPr/>
        </p:nvGrpSpPr>
        <p:grpSpPr>
          <a:xfrm>
            <a:off x="6843616" y="1800228"/>
            <a:ext cx="1565716" cy="366729"/>
            <a:chOff x="1247650" y="2075423"/>
            <a:chExt cx="6648477" cy="1557238"/>
          </a:xfrm>
        </p:grpSpPr>
        <p:sp>
          <p:nvSpPr>
            <p:cNvPr id="8662" name="Google Shape;8662;p7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6"/>
          <p:cNvGrpSpPr/>
          <p:nvPr/>
        </p:nvGrpSpPr>
        <p:grpSpPr>
          <a:xfrm>
            <a:off x="6827928" y="2949043"/>
            <a:ext cx="1597061" cy="663440"/>
            <a:chOff x="6796238" y="3158297"/>
            <a:chExt cx="1630319" cy="677257"/>
          </a:xfrm>
        </p:grpSpPr>
        <p:cxnSp>
          <p:nvCxnSpPr>
            <p:cNvPr id="8669" name="Google Shape;8669;p7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70" name="Google Shape;8670;p7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71" name="Google Shape;8671;p7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672" name="Google Shape;8672;p7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673" name="Google Shape;8673;p76"/>
            <p:cNvGrpSpPr/>
            <p:nvPr/>
          </p:nvGrpSpPr>
          <p:grpSpPr>
            <a:xfrm>
              <a:off x="6796238" y="3311904"/>
              <a:ext cx="1630319" cy="377697"/>
              <a:chOff x="6796238" y="3311904"/>
              <a:chExt cx="1630319" cy="377697"/>
            </a:xfrm>
          </p:grpSpPr>
          <p:sp>
            <p:nvSpPr>
              <p:cNvPr id="8674" name="Google Shape;8674;p7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7" name="Google Shape;8677;p76"/>
          <p:cNvGrpSpPr/>
          <p:nvPr/>
        </p:nvGrpSpPr>
        <p:grpSpPr>
          <a:xfrm>
            <a:off x="5349066" y="970435"/>
            <a:ext cx="1368606" cy="1593805"/>
            <a:chOff x="1839112" y="2209163"/>
            <a:chExt cx="1918159" cy="2233784"/>
          </a:xfrm>
        </p:grpSpPr>
        <p:sp>
          <p:nvSpPr>
            <p:cNvPr id="8678" name="Google Shape;8678;p7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1" name="Google Shape;8681;p76"/>
            <p:cNvCxnSpPr>
              <a:stCxn id="8678" idx="6"/>
              <a:endCxn id="867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82" name="Google Shape;8682;p76"/>
            <p:cNvCxnSpPr>
              <a:stCxn id="8679" idx="4"/>
              <a:endCxn id="868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684" name="Google Shape;8684;p76"/>
            <p:cNvCxnSpPr>
              <a:stCxn id="8683" idx="6"/>
              <a:endCxn id="868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85" name="Google Shape;8685;p76"/>
            <p:cNvCxnSpPr>
              <a:stCxn id="8680" idx="4"/>
              <a:endCxn id="868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683" name="Google Shape;8683;p7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8" name="Google Shape;8688;p76"/>
            <p:cNvCxnSpPr>
              <a:endCxn id="868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689" name="Google Shape;8689;p76"/>
          <p:cNvGrpSpPr/>
          <p:nvPr/>
        </p:nvGrpSpPr>
        <p:grpSpPr>
          <a:xfrm>
            <a:off x="3481439" y="976671"/>
            <a:ext cx="1637968" cy="154942"/>
            <a:chOff x="238125" y="2506075"/>
            <a:chExt cx="7115411" cy="673075"/>
          </a:xfrm>
        </p:grpSpPr>
        <p:sp>
          <p:nvSpPr>
            <p:cNvPr id="8690" name="Google Shape;8690;p7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76"/>
          <p:cNvGrpSpPr/>
          <p:nvPr/>
        </p:nvGrpSpPr>
        <p:grpSpPr>
          <a:xfrm>
            <a:off x="720124" y="1298269"/>
            <a:ext cx="2476762" cy="91743"/>
            <a:chOff x="1464850" y="436376"/>
            <a:chExt cx="6001362" cy="222300"/>
          </a:xfrm>
        </p:grpSpPr>
        <p:sp>
          <p:nvSpPr>
            <p:cNvPr id="8696" name="Google Shape;8696;p7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1" name="Google Shape;8701;p7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02" name="Google Shape;8702;p7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03" name="Google Shape;8703;p7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04" name="Google Shape;8704;p7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705" name="Google Shape;8705;p76"/>
          <p:cNvGrpSpPr/>
          <p:nvPr/>
        </p:nvGrpSpPr>
        <p:grpSpPr>
          <a:xfrm>
            <a:off x="706391" y="2533734"/>
            <a:ext cx="1452710" cy="651923"/>
            <a:chOff x="803162" y="2667727"/>
            <a:chExt cx="1411906" cy="633611"/>
          </a:xfrm>
        </p:grpSpPr>
        <p:cxnSp>
          <p:nvCxnSpPr>
            <p:cNvPr id="8706" name="Google Shape;8706;p76"/>
            <p:cNvCxnSpPr>
              <a:stCxn id="8707" idx="2"/>
              <a:endCxn id="870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09" name="Google Shape;8709;p76"/>
            <p:cNvCxnSpPr>
              <a:stCxn id="8710" idx="0"/>
              <a:endCxn id="870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11" name="Google Shape;8711;p76"/>
            <p:cNvCxnSpPr>
              <a:stCxn id="8710" idx="2"/>
              <a:endCxn id="871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13" name="Google Shape;8713;p76"/>
            <p:cNvCxnSpPr>
              <a:stCxn id="8714" idx="0"/>
              <a:endCxn id="871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15" name="Google Shape;8715;p76"/>
            <p:cNvCxnSpPr>
              <a:stCxn id="8708" idx="2"/>
              <a:endCxn id="871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17" name="Google Shape;8717;p76"/>
            <p:cNvCxnSpPr>
              <a:stCxn id="8718" idx="0"/>
              <a:endCxn id="870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714" name="Google Shape;8714;p7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2" name="Google Shape;8712;p7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8" name="Google Shape;8718;p7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6" name="Google Shape;8716;p7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08" name="Google Shape;8708;p7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0" name="Google Shape;8710;p7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07" name="Google Shape;8707;p7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719" name="Google Shape;8719;p76"/>
          <p:cNvGrpSpPr/>
          <p:nvPr/>
        </p:nvGrpSpPr>
        <p:grpSpPr>
          <a:xfrm>
            <a:off x="706393" y="969273"/>
            <a:ext cx="2518541" cy="209309"/>
            <a:chOff x="803163" y="1111966"/>
            <a:chExt cx="2447800" cy="203430"/>
          </a:xfrm>
        </p:grpSpPr>
        <p:grpSp>
          <p:nvGrpSpPr>
            <p:cNvPr id="8720" name="Google Shape;8720;p76"/>
            <p:cNvGrpSpPr/>
            <p:nvPr/>
          </p:nvGrpSpPr>
          <p:grpSpPr>
            <a:xfrm>
              <a:off x="1958180" y="1111966"/>
              <a:ext cx="588019" cy="121396"/>
              <a:chOff x="4808316" y="2800065"/>
              <a:chExt cx="1999386" cy="412910"/>
            </a:xfrm>
          </p:grpSpPr>
          <p:sp>
            <p:nvSpPr>
              <p:cNvPr id="8721" name="Google Shape;8721;p7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76"/>
              <p:cNvGrpSpPr/>
              <p:nvPr/>
            </p:nvGrpSpPr>
            <p:grpSpPr>
              <a:xfrm>
                <a:off x="4808316" y="2800065"/>
                <a:ext cx="92400" cy="411825"/>
                <a:chOff x="845575" y="2563700"/>
                <a:chExt cx="92400" cy="411825"/>
              </a:xfrm>
            </p:grpSpPr>
            <p:cxnSp>
              <p:nvCxnSpPr>
                <p:cNvPr id="8723" name="Google Shape;8723;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24" name="Google Shape;8724;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725" name="Google Shape;8725;p7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726" name="Google Shape;8726;p7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7" name="Google Shape;8727;p76"/>
            <p:cNvGrpSpPr/>
            <p:nvPr/>
          </p:nvGrpSpPr>
          <p:grpSpPr>
            <a:xfrm>
              <a:off x="803163" y="1111974"/>
              <a:ext cx="591158" cy="121545"/>
              <a:chOff x="803163" y="1111974"/>
              <a:chExt cx="591158" cy="121545"/>
            </a:xfrm>
          </p:grpSpPr>
          <p:grpSp>
            <p:nvGrpSpPr>
              <p:cNvPr id="8728" name="Google Shape;8728;p76"/>
              <p:cNvGrpSpPr/>
              <p:nvPr/>
            </p:nvGrpSpPr>
            <p:grpSpPr>
              <a:xfrm>
                <a:off x="803163" y="1111974"/>
                <a:ext cx="27175" cy="121077"/>
                <a:chOff x="845575" y="2563700"/>
                <a:chExt cx="92400" cy="411825"/>
              </a:xfrm>
            </p:grpSpPr>
            <p:cxnSp>
              <p:nvCxnSpPr>
                <p:cNvPr id="8729" name="Google Shape;8729;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30" name="Google Shape;8730;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1" name="Google Shape;8731;p7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76"/>
            <p:cNvGrpSpPr/>
            <p:nvPr/>
          </p:nvGrpSpPr>
          <p:grpSpPr>
            <a:xfrm>
              <a:off x="1381910" y="1194219"/>
              <a:ext cx="588341" cy="121177"/>
              <a:chOff x="1381910" y="1194219"/>
              <a:chExt cx="588341" cy="121177"/>
            </a:xfrm>
          </p:grpSpPr>
          <p:grpSp>
            <p:nvGrpSpPr>
              <p:cNvPr id="8733" name="Google Shape;8733;p76"/>
              <p:cNvGrpSpPr/>
              <p:nvPr/>
            </p:nvGrpSpPr>
            <p:grpSpPr>
              <a:xfrm rot="10800000">
                <a:off x="1381910" y="1194319"/>
                <a:ext cx="27175" cy="121077"/>
                <a:chOff x="2070100" y="2563700"/>
                <a:chExt cx="92400" cy="411825"/>
              </a:xfrm>
            </p:grpSpPr>
            <p:cxnSp>
              <p:nvCxnSpPr>
                <p:cNvPr id="8734" name="Google Shape;8734;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35" name="Google Shape;8735;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6" name="Google Shape;8736;p7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76"/>
            <p:cNvGrpSpPr/>
            <p:nvPr/>
          </p:nvGrpSpPr>
          <p:grpSpPr>
            <a:xfrm>
              <a:off x="2532079" y="1194219"/>
              <a:ext cx="704927" cy="121177"/>
              <a:chOff x="2532079" y="1194219"/>
              <a:chExt cx="704927" cy="121177"/>
            </a:xfrm>
          </p:grpSpPr>
          <p:grpSp>
            <p:nvGrpSpPr>
              <p:cNvPr id="8738" name="Google Shape;8738;p76"/>
              <p:cNvGrpSpPr/>
              <p:nvPr/>
            </p:nvGrpSpPr>
            <p:grpSpPr>
              <a:xfrm rot="10800000">
                <a:off x="2532079" y="1194319"/>
                <a:ext cx="27175" cy="121077"/>
                <a:chOff x="2070100" y="2563700"/>
                <a:chExt cx="92400" cy="411825"/>
              </a:xfrm>
            </p:grpSpPr>
            <p:cxnSp>
              <p:nvCxnSpPr>
                <p:cNvPr id="8739" name="Google Shape;8739;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40" name="Google Shape;8740;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1" name="Google Shape;8741;p7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2" name="Google Shape;8742;p76"/>
          <p:cNvGrpSpPr/>
          <p:nvPr/>
        </p:nvGrpSpPr>
        <p:grpSpPr>
          <a:xfrm>
            <a:off x="3499403" y="3665904"/>
            <a:ext cx="1567778" cy="491677"/>
            <a:chOff x="5194708" y="3484366"/>
            <a:chExt cx="3148148" cy="987304"/>
          </a:xfrm>
        </p:grpSpPr>
        <p:grpSp>
          <p:nvGrpSpPr>
            <p:cNvPr id="8743" name="Google Shape;8743;p76"/>
            <p:cNvGrpSpPr/>
            <p:nvPr/>
          </p:nvGrpSpPr>
          <p:grpSpPr>
            <a:xfrm>
              <a:off x="7531521" y="3484366"/>
              <a:ext cx="811335" cy="987304"/>
              <a:chOff x="3379425" y="1617275"/>
              <a:chExt cx="1090650" cy="1327200"/>
            </a:xfrm>
          </p:grpSpPr>
          <p:sp>
            <p:nvSpPr>
              <p:cNvPr id="8744" name="Google Shape;8744;p7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76"/>
            <p:cNvGrpSpPr/>
            <p:nvPr/>
          </p:nvGrpSpPr>
          <p:grpSpPr>
            <a:xfrm>
              <a:off x="6752546" y="3484366"/>
              <a:ext cx="811428" cy="987304"/>
              <a:chOff x="2332275" y="1617275"/>
              <a:chExt cx="1090775" cy="1327200"/>
            </a:xfrm>
          </p:grpSpPr>
          <p:sp>
            <p:nvSpPr>
              <p:cNvPr id="8748" name="Google Shape;8748;p7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76"/>
            <p:cNvGrpSpPr/>
            <p:nvPr/>
          </p:nvGrpSpPr>
          <p:grpSpPr>
            <a:xfrm>
              <a:off x="5973664" y="3484366"/>
              <a:ext cx="811335" cy="987304"/>
              <a:chOff x="1285250" y="1617275"/>
              <a:chExt cx="1090650" cy="1327200"/>
            </a:xfrm>
          </p:grpSpPr>
          <p:sp>
            <p:nvSpPr>
              <p:cNvPr id="8752" name="Google Shape;8752;p7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76"/>
            <p:cNvGrpSpPr/>
            <p:nvPr/>
          </p:nvGrpSpPr>
          <p:grpSpPr>
            <a:xfrm>
              <a:off x="5194708" y="3484366"/>
              <a:ext cx="811409" cy="987304"/>
              <a:chOff x="238125" y="1617275"/>
              <a:chExt cx="1090750" cy="1327200"/>
            </a:xfrm>
          </p:grpSpPr>
          <p:sp>
            <p:nvSpPr>
              <p:cNvPr id="8756" name="Google Shape;8756;p7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9" name="Google Shape;8759;p76"/>
          <p:cNvGrpSpPr/>
          <p:nvPr/>
        </p:nvGrpSpPr>
        <p:grpSpPr>
          <a:xfrm>
            <a:off x="3460012" y="3146315"/>
            <a:ext cx="1616964" cy="346256"/>
            <a:chOff x="1808063" y="4294338"/>
            <a:chExt cx="3370782" cy="721817"/>
          </a:xfrm>
        </p:grpSpPr>
        <p:sp>
          <p:nvSpPr>
            <p:cNvPr id="8760" name="Google Shape;8760;p7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76"/>
          <p:cNvGrpSpPr/>
          <p:nvPr/>
        </p:nvGrpSpPr>
        <p:grpSpPr>
          <a:xfrm>
            <a:off x="738224" y="3432344"/>
            <a:ext cx="1295882" cy="646587"/>
            <a:chOff x="834100" y="3642869"/>
            <a:chExt cx="1259483" cy="628426"/>
          </a:xfrm>
        </p:grpSpPr>
        <p:sp>
          <p:nvSpPr>
            <p:cNvPr id="8771" name="Google Shape;8771;p7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6" name="Google Shape;8796;p76"/>
            <p:cNvGrpSpPr/>
            <p:nvPr/>
          </p:nvGrpSpPr>
          <p:grpSpPr>
            <a:xfrm>
              <a:off x="1360364" y="3847835"/>
              <a:ext cx="208119" cy="224359"/>
              <a:chOff x="1360769" y="3847100"/>
              <a:chExt cx="208119" cy="224359"/>
            </a:xfrm>
          </p:grpSpPr>
          <p:sp>
            <p:nvSpPr>
              <p:cNvPr id="8797" name="Google Shape;8797;p7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7" name="Google Shape;8817;p7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6"/>
          <p:cNvGrpSpPr/>
          <p:nvPr/>
        </p:nvGrpSpPr>
        <p:grpSpPr>
          <a:xfrm rot="5400000">
            <a:off x="5951337" y="3228841"/>
            <a:ext cx="164064" cy="1414916"/>
            <a:chOff x="4428249" y="1369375"/>
            <a:chExt cx="36905" cy="429569"/>
          </a:xfrm>
        </p:grpSpPr>
        <p:sp>
          <p:nvSpPr>
            <p:cNvPr id="8832" name="Google Shape;8832;p7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76"/>
          <p:cNvGrpSpPr/>
          <p:nvPr/>
        </p:nvGrpSpPr>
        <p:grpSpPr>
          <a:xfrm rot="10800000" flipH="1">
            <a:off x="5323766" y="2817385"/>
            <a:ext cx="1419207" cy="24808"/>
            <a:chOff x="219558" y="4738465"/>
            <a:chExt cx="5852400" cy="102300"/>
          </a:xfrm>
        </p:grpSpPr>
        <p:cxnSp>
          <p:nvCxnSpPr>
            <p:cNvPr id="8865" name="Google Shape;8865;p7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866" name="Google Shape;8866;p7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76"/>
          <p:cNvGrpSpPr/>
          <p:nvPr/>
        </p:nvGrpSpPr>
        <p:grpSpPr>
          <a:xfrm>
            <a:off x="5335084" y="3190448"/>
            <a:ext cx="1396570" cy="385016"/>
            <a:chOff x="5286284" y="2966544"/>
            <a:chExt cx="1396570" cy="385016"/>
          </a:xfrm>
        </p:grpSpPr>
        <p:cxnSp>
          <p:nvCxnSpPr>
            <p:cNvPr id="8872" name="Google Shape;8872;p7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873" name="Google Shape;8873;p7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874" name="Google Shape;8874;p76"/>
            <p:cNvGrpSpPr/>
            <p:nvPr/>
          </p:nvGrpSpPr>
          <p:grpSpPr>
            <a:xfrm>
              <a:off x="5287688" y="3173364"/>
              <a:ext cx="1395166" cy="74100"/>
              <a:chOff x="5287688" y="3173364"/>
              <a:chExt cx="1395166" cy="74100"/>
            </a:xfrm>
          </p:grpSpPr>
          <p:cxnSp>
            <p:nvCxnSpPr>
              <p:cNvPr id="8875" name="Google Shape;8875;p7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876" name="Google Shape;8876;p7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877" name="Google Shape;8877;p7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78" name="Google Shape;8878;p7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79" name="Google Shape;8879;p7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80" name="Google Shape;8880;p7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81" name="Google Shape;8881;p7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82" name="Google Shape;8882;p7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883" name="Google Shape;8883;p7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884" name="Google Shape;8884;p76"/>
          <p:cNvGrpSpPr/>
          <p:nvPr/>
        </p:nvGrpSpPr>
        <p:grpSpPr>
          <a:xfrm>
            <a:off x="2021150" y="1609224"/>
            <a:ext cx="1182276" cy="662027"/>
            <a:chOff x="2029517" y="1732295"/>
            <a:chExt cx="1149068" cy="643432"/>
          </a:xfrm>
        </p:grpSpPr>
        <p:grpSp>
          <p:nvGrpSpPr>
            <p:cNvPr id="8885" name="Google Shape;8885;p76"/>
            <p:cNvGrpSpPr/>
            <p:nvPr/>
          </p:nvGrpSpPr>
          <p:grpSpPr>
            <a:xfrm>
              <a:off x="2708660" y="1746937"/>
              <a:ext cx="455427" cy="244429"/>
              <a:chOff x="2700693" y="1746937"/>
              <a:chExt cx="455427" cy="244429"/>
            </a:xfrm>
          </p:grpSpPr>
          <p:grpSp>
            <p:nvGrpSpPr>
              <p:cNvPr id="8886" name="Google Shape;8886;p76"/>
              <p:cNvGrpSpPr/>
              <p:nvPr/>
            </p:nvGrpSpPr>
            <p:grpSpPr>
              <a:xfrm>
                <a:off x="2905682" y="1782817"/>
                <a:ext cx="250438" cy="208549"/>
                <a:chOff x="2905682" y="1782817"/>
                <a:chExt cx="250438" cy="208549"/>
              </a:xfrm>
            </p:grpSpPr>
            <p:cxnSp>
              <p:nvCxnSpPr>
                <p:cNvPr id="8887" name="Google Shape;8887;p7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88" name="Google Shape;8888;p7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76"/>
              <p:cNvGrpSpPr/>
              <p:nvPr/>
            </p:nvGrpSpPr>
            <p:grpSpPr>
              <a:xfrm>
                <a:off x="2700693" y="1746937"/>
                <a:ext cx="449967" cy="72374"/>
                <a:chOff x="2700693" y="1746937"/>
                <a:chExt cx="449967" cy="72374"/>
              </a:xfrm>
            </p:grpSpPr>
            <p:cxnSp>
              <p:nvCxnSpPr>
                <p:cNvPr id="8890" name="Google Shape;8890;p7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91" name="Google Shape;8891;p7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2" name="Google Shape;8892;p76"/>
            <p:cNvGrpSpPr/>
            <p:nvPr/>
          </p:nvGrpSpPr>
          <p:grpSpPr>
            <a:xfrm>
              <a:off x="2029517" y="1732295"/>
              <a:ext cx="1149068" cy="643432"/>
              <a:chOff x="2029517" y="1732295"/>
              <a:chExt cx="1149068" cy="643432"/>
            </a:xfrm>
          </p:grpSpPr>
          <p:grpSp>
            <p:nvGrpSpPr>
              <p:cNvPr id="8893" name="Google Shape;8893;p76"/>
              <p:cNvGrpSpPr/>
              <p:nvPr/>
            </p:nvGrpSpPr>
            <p:grpSpPr>
              <a:xfrm>
                <a:off x="2703618" y="2103152"/>
                <a:ext cx="474966" cy="260017"/>
                <a:chOff x="2703618" y="2103152"/>
                <a:chExt cx="474966" cy="260017"/>
              </a:xfrm>
            </p:grpSpPr>
            <p:grpSp>
              <p:nvGrpSpPr>
                <p:cNvPr id="8894" name="Google Shape;8894;p76"/>
                <p:cNvGrpSpPr/>
                <p:nvPr/>
              </p:nvGrpSpPr>
              <p:grpSpPr>
                <a:xfrm>
                  <a:off x="2703618" y="2290640"/>
                  <a:ext cx="450291" cy="72529"/>
                  <a:chOff x="2703618" y="2290640"/>
                  <a:chExt cx="450291" cy="72529"/>
                </a:xfrm>
              </p:grpSpPr>
              <p:cxnSp>
                <p:nvCxnSpPr>
                  <p:cNvPr id="8895" name="Google Shape;8895;p7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96" name="Google Shape;8896;p7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76"/>
                <p:cNvGrpSpPr/>
                <p:nvPr/>
              </p:nvGrpSpPr>
              <p:grpSpPr>
                <a:xfrm>
                  <a:off x="2908607" y="2103152"/>
                  <a:ext cx="269977" cy="223538"/>
                  <a:chOff x="2908607" y="2103152"/>
                  <a:chExt cx="269977" cy="223538"/>
                </a:xfrm>
              </p:grpSpPr>
              <p:cxnSp>
                <p:nvCxnSpPr>
                  <p:cNvPr id="8898" name="Google Shape;8898;p7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99" name="Google Shape;8899;p7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0" name="Google Shape;8900;p76"/>
              <p:cNvGrpSpPr/>
              <p:nvPr/>
            </p:nvGrpSpPr>
            <p:grpSpPr>
              <a:xfrm>
                <a:off x="2029517" y="1732295"/>
                <a:ext cx="685827" cy="643432"/>
                <a:chOff x="2029517" y="1732295"/>
                <a:chExt cx="685827" cy="643432"/>
              </a:xfrm>
            </p:grpSpPr>
            <p:sp>
              <p:nvSpPr>
                <p:cNvPr id="8901" name="Google Shape;8901;p7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76"/>
                <p:cNvGrpSpPr/>
                <p:nvPr/>
              </p:nvGrpSpPr>
              <p:grpSpPr>
                <a:xfrm>
                  <a:off x="2158948" y="1732295"/>
                  <a:ext cx="556396" cy="333108"/>
                  <a:chOff x="2158948" y="1732295"/>
                  <a:chExt cx="556396" cy="333108"/>
                </a:xfrm>
              </p:grpSpPr>
              <p:cxnSp>
                <p:nvCxnSpPr>
                  <p:cNvPr id="8903" name="Google Shape;8903;p7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04" name="Google Shape;8904;p7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76"/>
                <p:cNvGrpSpPr/>
                <p:nvPr/>
              </p:nvGrpSpPr>
              <p:grpSpPr>
                <a:xfrm>
                  <a:off x="2159908" y="2065057"/>
                  <a:ext cx="550884" cy="310670"/>
                  <a:chOff x="2159908" y="2065057"/>
                  <a:chExt cx="550884" cy="310670"/>
                </a:xfrm>
              </p:grpSpPr>
              <p:cxnSp>
                <p:nvCxnSpPr>
                  <p:cNvPr id="8906" name="Google Shape;8906;p7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07" name="Google Shape;8907;p7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908" name="Google Shape;8908;p76"/>
          <p:cNvGrpSpPr/>
          <p:nvPr/>
        </p:nvGrpSpPr>
        <p:grpSpPr>
          <a:xfrm>
            <a:off x="706399" y="1556837"/>
            <a:ext cx="962651" cy="810058"/>
            <a:chOff x="844912" y="1681380"/>
            <a:chExt cx="935611" cy="787305"/>
          </a:xfrm>
        </p:grpSpPr>
        <p:grpSp>
          <p:nvGrpSpPr>
            <p:cNvPr id="8909" name="Google Shape;8909;p76"/>
            <p:cNvGrpSpPr/>
            <p:nvPr/>
          </p:nvGrpSpPr>
          <p:grpSpPr>
            <a:xfrm>
              <a:off x="844912" y="1819635"/>
              <a:ext cx="329836" cy="510016"/>
              <a:chOff x="844912" y="1819635"/>
              <a:chExt cx="329836" cy="510016"/>
            </a:xfrm>
          </p:grpSpPr>
          <p:sp>
            <p:nvSpPr>
              <p:cNvPr id="8910" name="Google Shape;8910;p7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76"/>
            <p:cNvGrpSpPr/>
            <p:nvPr/>
          </p:nvGrpSpPr>
          <p:grpSpPr>
            <a:xfrm>
              <a:off x="1284601" y="2158168"/>
              <a:ext cx="495923" cy="310517"/>
              <a:chOff x="1284601" y="2158168"/>
              <a:chExt cx="495923" cy="310517"/>
            </a:xfrm>
          </p:grpSpPr>
          <p:sp>
            <p:nvSpPr>
              <p:cNvPr id="8917" name="Google Shape;8917;p7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8" name="Google Shape;8918;p76"/>
              <p:cNvGrpSpPr/>
              <p:nvPr/>
            </p:nvGrpSpPr>
            <p:grpSpPr>
              <a:xfrm>
                <a:off x="1507666" y="2158168"/>
                <a:ext cx="272858" cy="310517"/>
                <a:chOff x="1507666" y="2158168"/>
                <a:chExt cx="272858" cy="310517"/>
              </a:xfrm>
            </p:grpSpPr>
            <p:grpSp>
              <p:nvGrpSpPr>
                <p:cNvPr id="8919" name="Google Shape;8919;p76"/>
                <p:cNvGrpSpPr/>
                <p:nvPr/>
              </p:nvGrpSpPr>
              <p:grpSpPr>
                <a:xfrm>
                  <a:off x="1507666" y="2176104"/>
                  <a:ext cx="166395" cy="273149"/>
                  <a:chOff x="1507666" y="2176104"/>
                  <a:chExt cx="166395" cy="273149"/>
                </a:xfrm>
              </p:grpSpPr>
              <p:sp>
                <p:nvSpPr>
                  <p:cNvPr id="8920" name="Google Shape;8920;p7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7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9" name="Google Shape;8929;p76"/>
            <p:cNvGrpSpPr/>
            <p:nvPr/>
          </p:nvGrpSpPr>
          <p:grpSpPr>
            <a:xfrm>
              <a:off x="1284601" y="1681380"/>
              <a:ext cx="495923" cy="310517"/>
              <a:chOff x="1284601" y="1681380"/>
              <a:chExt cx="495923" cy="310517"/>
            </a:xfrm>
          </p:grpSpPr>
          <p:sp>
            <p:nvSpPr>
              <p:cNvPr id="8930" name="Google Shape;8930;p7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1" name="Google Shape;8931;p76"/>
              <p:cNvGrpSpPr/>
              <p:nvPr/>
            </p:nvGrpSpPr>
            <p:grpSpPr>
              <a:xfrm>
                <a:off x="1507666" y="1681380"/>
                <a:ext cx="272858" cy="310517"/>
                <a:chOff x="1507666" y="1681380"/>
                <a:chExt cx="272858" cy="310517"/>
              </a:xfrm>
            </p:grpSpPr>
            <p:grpSp>
              <p:nvGrpSpPr>
                <p:cNvPr id="8932" name="Google Shape;8932;p76"/>
                <p:cNvGrpSpPr/>
                <p:nvPr/>
              </p:nvGrpSpPr>
              <p:grpSpPr>
                <a:xfrm>
                  <a:off x="1507666" y="1700120"/>
                  <a:ext cx="166395" cy="272984"/>
                  <a:chOff x="1507666" y="1700120"/>
                  <a:chExt cx="166395" cy="272984"/>
                </a:xfrm>
              </p:grpSpPr>
              <p:sp>
                <p:nvSpPr>
                  <p:cNvPr id="8933" name="Google Shape;8933;p7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0" name="Google Shape;8940;p7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42" name="Google Shape;8942;p76"/>
          <p:cNvGrpSpPr/>
          <p:nvPr/>
        </p:nvGrpSpPr>
        <p:grpSpPr>
          <a:xfrm>
            <a:off x="6815339" y="2324267"/>
            <a:ext cx="1622269" cy="552443"/>
            <a:chOff x="6894650" y="2574740"/>
            <a:chExt cx="1445100" cy="492111"/>
          </a:xfrm>
        </p:grpSpPr>
        <p:sp>
          <p:nvSpPr>
            <p:cNvPr id="8943" name="Google Shape;8943;p7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8" name="Google Shape;8948;p7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949" name="Google Shape;8949;p76"/>
          <p:cNvGrpSpPr/>
          <p:nvPr/>
        </p:nvGrpSpPr>
        <p:grpSpPr>
          <a:xfrm>
            <a:off x="6834882" y="3698522"/>
            <a:ext cx="1583206" cy="475705"/>
            <a:chOff x="6953919" y="3907920"/>
            <a:chExt cx="1377300" cy="475705"/>
          </a:xfrm>
        </p:grpSpPr>
        <p:cxnSp>
          <p:nvCxnSpPr>
            <p:cNvPr id="8950" name="Google Shape;8950;p7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951" name="Google Shape;8951;p7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952" name="Google Shape;8952;p7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953" name="Google Shape;8953;p7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954" name="Google Shape;8954;p7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955" name="Google Shape;8955;p76"/>
          <p:cNvGrpSpPr/>
          <p:nvPr/>
        </p:nvGrpSpPr>
        <p:grpSpPr>
          <a:xfrm>
            <a:off x="2338470" y="2459668"/>
            <a:ext cx="836286" cy="824529"/>
            <a:chOff x="2389399" y="2595741"/>
            <a:chExt cx="812796" cy="801369"/>
          </a:xfrm>
        </p:grpSpPr>
        <p:grpSp>
          <p:nvGrpSpPr>
            <p:cNvPr id="8956" name="Google Shape;8956;p76"/>
            <p:cNvGrpSpPr/>
            <p:nvPr/>
          </p:nvGrpSpPr>
          <p:grpSpPr>
            <a:xfrm>
              <a:off x="2492145" y="2881565"/>
              <a:ext cx="607300" cy="229751"/>
              <a:chOff x="2492145" y="2881565"/>
              <a:chExt cx="607300" cy="229751"/>
            </a:xfrm>
          </p:grpSpPr>
          <p:sp>
            <p:nvSpPr>
              <p:cNvPr id="8957" name="Google Shape;8957;p7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76"/>
            <p:cNvGrpSpPr/>
            <p:nvPr/>
          </p:nvGrpSpPr>
          <p:grpSpPr>
            <a:xfrm>
              <a:off x="2389399" y="2595741"/>
              <a:ext cx="812796" cy="296825"/>
              <a:chOff x="2389399" y="2595741"/>
              <a:chExt cx="812796" cy="296825"/>
            </a:xfrm>
          </p:grpSpPr>
          <p:grpSp>
            <p:nvGrpSpPr>
              <p:cNvPr id="8961" name="Google Shape;8961;p76"/>
              <p:cNvGrpSpPr/>
              <p:nvPr/>
            </p:nvGrpSpPr>
            <p:grpSpPr>
              <a:xfrm>
                <a:off x="2389399" y="2595741"/>
                <a:ext cx="363638" cy="296825"/>
                <a:chOff x="2389399" y="2595741"/>
                <a:chExt cx="363638" cy="296825"/>
              </a:xfrm>
            </p:grpSpPr>
            <p:grpSp>
              <p:nvGrpSpPr>
                <p:cNvPr id="8962" name="Google Shape;8962;p76"/>
                <p:cNvGrpSpPr/>
                <p:nvPr/>
              </p:nvGrpSpPr>
              <p:grpSpPr>
                <a:xfrm>
                  <a:off x="2493852" y="2794333"/>
                  <a:ext cx="259185" cy="98232"/>
                  <a:chOff x="2493852" y="2794333"/>
                  <a:chExt cx="259185" cy="98232"/>
                </a:xfrm>
              </p:grpSpPr>
              <p:sp>
                <p:nvSpPr>
                  <p:cNvPr id="8963" name="Google Shape;8963;p7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76"/>
                <p:cNvGrpSpPr/>
                <p:nvPr/>
              </p:nvGrpSpPr>
              <p:grpSpPr>
                <a:xfrm>
                  <a:off x="2389399" y="2595741"/>
                  <a:ext cx="224343" cy="182054"/>
                  <a:chOff x="2389399" y="2595741"/>
                  <a:chExt cx="224343" cy="182054"/>
                </a:xfrm>
              </p:grpSpPr>
              <p:sp>
                <p:nvSpPr>
                  <p:cNvPr id="8967" name="Google Shape;8967;p7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9" name="Google Shape;8969;p76"/>
              <p:cNvGrpSpPr/>
              <p:nvPr/>
            </p:nvGrpSpPr>
            <p:grpSpPr>
              <a:xfrm>
                <a:off x="2683630" y="2595741"/>
                <a:ext cx="224334" cy="296825"/>
                <a:chOff x="2683630" y="2595741"/>
                <a:chExt cx="224334" cy="296825"/>
              </a:xfrm>
            </p:grpSpPr>
            <p:grpSp>
              <p:nvGrpSpPr>
                <p:cNvPr id="8970" name="Google Shape;8970;p76"/>
                <p:cNvGrpSpPr/>
                <p:nvPr/>
              </p:nvGrpSpPr>
              <p:grpSpPr>
                <a:xfrm>
                  <a:off x="2788083" y="2794333"/>
                  <a:ext cx="15356" cy="98232"/>
                  <a:chOff x="2788083" y="2794333"/>
                  <a:chExt cx="15356" cy="98232"/>
                </a:xfrm>
              </p:grpSpPr>
              <p:sp>
                <p:nvSpPr>
                  <p:cNvPr id="8971" name="Google Shape;8971;p7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76"/>
                <p:cNvGrpSpPr/>
                <p:nvPr/>
              </p:nvGrpSpPr>
              <p:grpSpPr>
                <a:xfrm>
                  <a:off x="2683630" y="2595741"/>
                  <a:ext cx="224334" cy="182054"/>
                  <a:chOff x="2683630" y="2595741"/>
                  <a:chExt cx="224334" cy="182054"/>
                </a:xfrm>
              </p:grpSpPr>
              <p:sp>
                <p:nvSpPr>
                  <p:cNvPr id="8975" name="Google Shape;8975;p7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7" name="Google Shape;8977;p76"/>
              <p:cNvGrpSpPr/>
              <p:nvPr/>
            </p:nvGrpSpPr>
            <p:grpSpPr>
              <a:xfrm>
                <a:off x="2838475" y="2595741"/>
                <a:ext cx="363719" cy="296825"/>
                <a:chOff x="2838475" y="2595741"/>
                <a:chExt cx="363719" cy="296825"/>
              </a:xfrm>
            </p:grpSpPr>
            <p:grpSp>
              <p:nvGrpSpPr>
                <p:cNvPr id="8978" name="Google Shape;8978;p76"/>
                <p:cNvGrpSpPr/>
                <p:nvPr/>
              </p:nvGrpSpPr>
              <p:grpSpPr>
                <a:xfrm>
                  <a:off x="2838475" y="2794333"/>
                  <a:ext cx="259185" cy="98232"/>
                  <a:chOff x="2838475" y="2794333"/>
                  <a:chExt cx="259185" cy="98232"/>
                </a:xfrm>
              </p:grpSpPr>
              <p:sp>
                <p:nvSpPr>
                  <p:cNvPr id="8979" name="Google Shape;8979;p7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76"/>
                <p:cNvGrpSpPr/>
                <p:nvPr/>
              </p:nvGrpSpPr>
              <p:grpSpPr>
                <a:xfrm>
                  <a:off x="2977852" y="2595741"/>
                  <a:ext cx="224343" cy="182054"/>
                  <a:chOff x="2977852" y="2595741"/>
                  <a:chExt cx="224343" cy="182054"/>
                </a:xfrm>
              </p:grpSpPr>
              <p:sp>
                <p:nvSpPr>
                  <p:cNvPr id="8983" name="Google Shape;8983;p7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85" name="Google Shape;8985;p76"/>
            <p:cNvGrpSpPr/>
            <p:nvPr/>
          </p:nvGrpSpPr>
          <p:grpSpPr>
            <a:xfrm>
              <a:off x="2389399" y="3100241"/>
              <a:ext cx="812796" cy="296869"/>
              <a:chOff x="2389399" y="3100241"/>
              <a:chExt cx="812796" cy="296869"/>
            </a:xfrm>
          </p:grpSpPr>
          <p:grpSp>
            <p:nvGrpSpPr>
              <p:cNvPr id="8986" name="Google Shape;8986;p76"/>
              <p:cNvGrpSpPr/>
              <p:nvPr/>
            </p:nvGrpSpPr>
            <p:grpSpPr>
              <a:xfrm>
                <a:off x="2683630" y="3100241"/>
                <a:ext cx="224334" cy="296869"/>
                <a:chOff x="2683630" y="3100241"/>
                <a:chExt cx="224334" cy="296869"/>
              </a:xfrm>
            </p:grpSpPr>
            <p:grpSp>
              <p:nvGrpSpPr>
                <p:cNvPr id="8987" name="Google Shape;8987;p76"/>
                <p:cNvGrpSpPr/>
                <p:nvPr/>
              </p:nvGrpSpPr>
              <p:grpSpPr>
                <a:xfrm>
                  <a:off x="2788083" y="3100241"/>
                  <a:ext cx="15356" cy="98237"/>
                  <a:chOff x="2788083" y="3100241"/>
                  <a:chExt cx="15356" cy="98237"/>
                </a:xfrm>
              </p:grpSpPr>
              <p:sp>
                <p:nvSpPr>
                  <p:cNvPr id="8988" name="Google Shape;8988;p7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76"/>
                <p:cNvGrpSpPr/>
                <p:nvPr/>
              </p:nvGrpSpPr>
              <p:grpSpPr>
                <a:xfrm>
                  <a:off x="2683630" y="3215065"/>
                  <a:ext cx="224334" cy="182045"/>
                  <a:chOff x="2683630" y="3215065"/>
                  <a:chExt cx="224334" cy="182045"/>
                </a:xfrm>
              </p:grpSpPr>
              <p:sp>
                <p:nvSpPr>
                  <p:cNvPr id="8992" name="Google Shape;8992;p7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94" name="Google Shape;8994;p76"/>
              <p:cNvGrpSpPr/>
              <p:nvPr/>
            </p:nvGrpSpPr>
            <p:grpSpPr>
              <a:xfrm>
                <a:off x="2389399" y="3100241"/>
                <a:ext cx="363638" cy="296869"/>
                <a:chOff x="2389399" y="3100241"/>
                <a:chExt cx="363638" cy="296869"/>
              </a:xfrm>
            </p:grpSpPr>
            <p:grpSp>
              <p:nvGrpSpPr>
                <p:cNvPr id="8995" name="Google Shape;8995;p76"/>
                <p:cNvGrpSpPr/>
                <p:nvPr/>
              </p:nvGrpSpPr>
              <p:grpSpPr>
                <a:xfrm>
                  <a:off x="2493852" y="3100241"/>
                  <a:ext cx="259185" cy="98237"/>
                  <a:chOff x="2493852" y="3100241"/>
                  <a:chExt cx="259185" cy="98237"/>
                </a:xfrm>
              </p:grpSpPr>
              <p:sp>
                <p:nvSpPr>
                  <p:cNvPr id="8996" name="Google Shape;8996;p7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76"/>
                <p:cNvGrpSpPr/>
                <p:nvPr/>
              </p:nvGrpSpPr>
              <p:grpSpPr>
                <a:xfrm>
                  <a:off x="2389399" y="3215065"/>
                  <a:ext cx="224343" cy="182045"/>
                  <a:chOff x="2389399" y="3215065"/>
                  <a:chExt cx="224343" cy="182045"/>
                </a:xfrm>
              </p:grpSpPr>
              <p:sp>
                <p:nvSpPr>
                  <p:cNvPr id="9000" name="Google Shape;9000;p7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2" name="Google Shape;9002;p76"/>
              <p:cNvGrpSpPr/>
              <p:nvPr/>
            </p:nvGrpSpPr>
            <p:grpSpPr>
              <a:xfrm>
                <a:off x="2838475" y="3100241"/>
                <a:ext cx="363719" cy="296869"/>
                <a:chOff x="2838475" y="3100241"/>
                <a:chExt cx="363719" cy="296869"/>
              </a:xfrm>
            </p:grpSpPr>
            <p:grpSp>
              <p:nvGrpSpPr>
                <p:cNvPr id="9003" name="Google Shape;9003;p76"/>
                <p:cNvGrpSpPr/>
                <p:nvPr/>
              </p:nvGrpSpPr>
              <p:grpSpPr>
                <a:xfrm>
                  <a:off x="2838475" y="3100241"/>
                  <a:ext cx="259185" cy="98237"/>
                  <a:chOff x="2838475" y="3100241"/>
                  <a:chExt cx="259185" cy="98237"/>
                </a:xfrm>
              </p:grpSpPr>
              <p:sp>
                <p:nvSpPr>
                  <p:cNvPr id="9004" name="Google Shape;9004;p7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6"/>
                <p:cNvGrpSpPr/>
                <p:nvPr/>
              </p:nvGrpSpPr>
              <p:grpSpPr>
                <a:xfrm>
                  <a:off x="2977852" y="3215065"/>
                  <a:ext cx="224343" cy="182045"/>
                  <a:chOff x="2977852" y="3215065"/>
                  <a:chExt cx="224343" cy="182045"/>
                </a:xfrm>
              </p:grpSpPr>
              <p:sp>
                <p:nvSpPr>
                  <p:cNvPr id="9008" name="Google Shape;9008;p7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013"/>
        <p:cNvGrpSpPr/>
        <p:nvPr/>
      </p:nvGrpSpPr>
      <p:grpSpPr>
        <a:xfrm>
          <a:off x="0" y="0"/>
          <a:ext cx="0" cy="0"/>
          <a:chOff x="0" y="0"/>
          <a:chExt cx="0" cy="0"/>
        </a:xfrm>
      </p:grpSpPr>
      <p:grpSp>
        <p:nvGrpSpPr>
          <p:cNvPr id="9014" name="Google Shape;9014;p77"/>
          <p:cNvGrpSpPr/>
          <p:nvPr/>
        </p:nvGrpSpPr>
        <p:grpSpPr>
          <a:xfrm>
            <a:off x="702088" y="3155922"/>
            <a:ext cx="2390414" cy="1024800"/>
            <a:chOff x="728925" y="3296613"/>
            <a:chExt cx="2390414" cy="1024800"/>
          </a:xfrm>
        </p:grpSpPr>
        <p:grpSp>
          <p:nvGrpSpPr>
            <p:cNvPr id="9015" name="Google Shape;9015;p77"/>
            <p:cNvGrpSpPr/>
            <p:nvPr/>
          </p:nvGrpSpPr>
          <p:grpSpPr>
            <a:xfrm>
              <a:off x="728925" y="3619800"/>
              <a:ext cx="2390414" cy="500893"/>
              <a:chOff x="728925" y="3619800"/>
              <a:chExt cx="2390414" cy="500893"/>
            </a:xfrm>
          </p:grpSpPr>
          <p:sp>
            <p:nvSpPr>
              <p:cNvPr id="9016" name="Google Shape;9016;p7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17" name="Google Shape;9017;p7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18" name="Google Shape;9018;p77"/>
            <p:cNvGrpSpPr/>
            <p:nvPr/>
          </p:nvGrpSpPr>
          <p:grpSpPr>
            <a:xfrm>
              <a:off x="1348050" y="3296613"/>
              <a:ext cx="1706152" cy="1024800"/>
              <a:chOff x="1348050" y="3296613"/>
              <a:chExt cx="1706152" cy="1024800"/>
            </a:xfrm>
          </p:grpSpPr>
          <p:sp>
            <p:nvSpPr>
              <p:cNvPr id="9019" name="Google Shape;9019;p7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20" name="Google Shape;9020;p7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21" name="Google Shape;9021;p7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22" name="Google Shape;9022;p7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23" name="Google Shape;9023;p7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24" name="Google Shape;9024;p77"/>
            <p:cNvGrpSpPr/>
            <p:nvPr/>
          </p:nvGrpSpPr>
          <p:grpSpPr>
            <a:xfrm>
              <a:off x="1455707" y="3654858"/>
              <a:ext cx="1491150" cy="417657"/>
              <a:chOff x="1455707" y="3654858"/>
              <a:chExt cx="1491150" cy="417657"/>
            </a:xfrm>
          </p:grpSpPr>
          <p:sp>
            <p:nvSpPr>
              <p:cNvPr id="9025" name="Google Shape;9025;p7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45" name="Google Shape;9045;p77"/>
          <p:cNvGraphicFramePr/>
          <p:nvPr/>
        </p:nvGraphicFramePr>
        <p:xfrm>
          <a:off x="5937787" y="2153834"/>
          <a:ext cx="2504100" cy="864780"/>
        </p:xfrm>
        <a:graphic>
          <a:graphicData uri="http://schemas.openxmlformats.org/drawingml/2006/table">
            <a:tbl>
              <a:tblPr>
                <a:noFill/>
                <a:tableStyleId>{8711EB31-01D0-43BD-A9A2-96D309904D57}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046" name="Google Shape;9046;p77"/>
          <p:cNvGrpSpPr/>
          <p:nvPr/>
        </p:nvGrpSpPr>
        <p:grpSpPr>
          <a:xfrm>
            <a:off x="392763" y="944547"/>
            <a:ext cx="2396505" cy="976502"/>
            <a:chOff x="749309" y="1112739"/>
            <a:chExt cx="2371603" cy="976502"/>
          </a:xfrm>
        </p:grpSpPr>
        <p:grpSp>
          <p:nvGrpSpPr>
            <p:cNvPr id="9047" name="Google Shape;9047;p77"/>
            <p:cNvGrpSpPr/>
            <p:nvPr/>
          </p:nvGrpSpPr>
          <p:grpSpPr>
            <a:xfrm>
              <a:off x="1092126" y="1112739"/>
              <a:ext cx="2028786" cy="975464"/>
              <a:chOff x="1092126" y="1112739"/>
              <a:chExt cx="2028786" cy="975464"/>
            </a:xfrm>
          </p:grpSpPr>
          <p:sp>
            <p:nvSpPr>
              <p:cNvPr id="9048" name="Google Shape;9048;p7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77"/>
            <p:cNvGrpSpPr/>
            <p:nvPr/>
          </p:nvGrpSpPr>
          <p:grpSpPr>
            <a:xfrm>
              <a:off x="749309" y="1112739"/>
              <a:ext cx="314700" cy="975464"/>
              <a:chOff x="749309" y="1112739"/>
              <a:chExt cx="314700" cy="975464"/>
            </a:xfrm>
          </p:grpSpPr>
          <p:sp>
            <p:nvSpPr>
              <p:cNvPr id="9073" name="Google Shape;9073;p7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7" name="Google Shape;9077;p7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081" name="Google Shape;9081;p77"/>
          <p:cNvGraphicFramePr/>
          <p:nvPr/>
        </p:nvGraphicFramePr>
        <p:xfrm>
          <a:off x="5937812" y="981584"/>
          <a:ext cx="2504100" cy="976500"/>
        </p:xfrm>
        <a:graphic>
          <a:graphicData uri="http://schemas.openxmlformats.org/drawingml/2006/table">
            <a:tbl>
              <a:tblPr>
                <a:noFill/>
                <a:tableStyleId>{8711EB31-01D0-43BD-A9A2-96D309904D57}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082" name="Google Shape;9082;p77"/>
          <p:cNvGraphicFramePr/>
          <p:nvPr/>
        </p:nvGraphicFramePr>
        <p:xfrm>
          <a:off x="3358675" y="2153834"/>
          <a:ext cx="2363400" cy="868575"/>
        </p:xfrm>
        <a:graphic>
          <a:graphicData uri="http://schemas.openxmlformats.org/drawingml/2006/table">
            <a:tbl>
              <a:tblPr>
                <a:noFill/>
                <a:tableStyleId>{8711EB31-01D0-43BD-A9A2-96D309904D57}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83" name="Google Shape;9083;p77"/>
          <p:cNvGrpSpPr/>
          <p:nvPr/>
        </p:nvGrpSpPr>
        <p:grpSpPr>
          <a:xfrm>
            <a:off x="3360661" y="3144795"/>
            <a:ext cx="2363377" cy="1047062"/>
            <a:chOff x="3358399" y="3285485"/>
            <a:chExt cx="2363377" cy="1047062"/>
          </a:xfrm>
        </p:grpSpPr>
        <p:grpSp>
          <p:nvGrpSpPr>
            <p:cNvPr id="9084" name="Google Shape;9084;p77"/>
            <p:cNvGrpSpPr/>
            <p:nvPr/>
          </p:nvGrpSpPr>
          <p:grpSpPr>
            <a:xfrm>
              <a:off x="3358412" y="3285485"/>
              <a:ext cx="2363244" cy="139500"/>
              <a:chOff x="3358412" y="3285485"/>
              <a:chExt cx="2363244" cy="139500"/>
            </a:xfrm>
          </p:grpSpPr>
          <p:sp>
            <p:nvSpPr>
              <p:cNvPr id="9085" name="Google Shape;9085;p7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7"/>
            <p:cNvGrpSpPr/>
            <p:nvPr/>
          </p:nvGrpSpPr>
          <p:grpSpPr>
            <a:xfrm>
              <a:off x="3358412" y="3466996"/>
              <a:ext cx="2363244" cy="139500"/>
              <a:chOff x="3358412" y="3466996"/>
              <a:chExt cx="2363244" cy="139500"/>
            </a:xfrm>
          </p:grpSpPr>
          <p:sp>
            <p:nvSpPr>
              <p:cNvPr id="9091" name="Google Shape;9091;p7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77"/>
            <p:cNvGrpSpPr/>
            <p:nvPr/>
          </p:nvGrpSpPr>
          <p:grpSpPr>
            <a:xfrm>
              <a:off x="3358412" y="3648507"/>
              <a:ext cx="2363244" cy="139500"/>
              <a:chOff x="3358412" y="3648507"/>
              <a:chExt cx="2363244" cy="139500"/>
            </a:xfrm>
          </p:grpSpPr>
          <p:sp>
            <p:nvSpPr>
              <p:cNvPr id="9097" name="Google Shape;9097;p7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77"/>
            <p:cNvGrpSpPr/>
            <p:nvPr/>
          </p:nvGrpSpPr>
          <p:grpSpPr>
            <a:xfrm>
              <a:off x="3358412" y="3830018"/>
              <a:ext cx="2363244" cy="139500"/>
              <a:chOff x="3358412" y="3830018"/>
              <a:chExt cx="2363244" cy="139500"/>
            </a:xfrm>
          </p:grpSpPr>
          <p:sp>
            <p:nvSpPr>
              <p:cNvPr id="9103" name="Google Shape;9103;p7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77"/>
            <p:cNvGrpSpPr/>
            <p:nvPr/>
          </p:nvGrpSpPr>
          <p:grpSpPr>
            <a:xfrm>
              <a:off x="3358399" y="4011514"/>
              <a:ext cx="2363377" cy="139537"/>
              <a:chOff x="3294800" y="4134603"/>
              <a:chExt cx="2638876" cy="152400"/>
            </a:xfrm>
          </p:grpSpPr>
          <p:sp>
            <p:nvSpPr>
              <p:cNvPr id="9109" name="Google Shape;9109;p7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77"/>
            <p:cNvGrpSpPr/>
            <p:nvPr/>
          </p:nvGrpSpPr>
          <p:grpSpPr>
            <a:xfrm>
              <a:off x="3358399" y="4193010"/>
              <a:ext cx="2363377" cy="139537"/>
              <a:chOff x="3294800" y="4134603"/>
              <a:chExt cx="2638876" cy="152400"/>
            </a:xfrm>
          </p:grpSpPr>
          <p:sp>
            <p:nvSpPr>
              <p:cNvPr id="9115" name="Google Shape;9115;p7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20" name="Google Shape;9120;p77"/>
          <p:cNvGraphicFramePr/>
          <p:nvPr/>
        </p:nvGraphicFramePr>
        <p:xfrm>
          <a:off x="711463" y="2153834"/>
          <a:ext cx="2369800" cy="889350"/>
        </p:xfrm>
        <a:graphic>
          <a:graphicData uri="http://schemas.openxmlformats.org/drawingml/2006/table">
            <a:tbl>
              <a:tblPr>
                <a:noFill/>
                <a:tableStyleId>{8711EB31-01D0-43BD-A9A2-96D309904D57}</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121" name="Google Shape;9121;p77"/>
          <p:cNvGrpSpPr/>
          <p:nvPr/>
        </p:nvGrpSpPr>
        <p:grpSpPr>
          <a:xfrm>
            <a:off x="4161132" y="2557649"/>
            <a:ext cx="1302095" cy="60959"/>
            <a:chOff x="3558802" y="4011427"/>
            <a:chExt cx="1866000" cy="111300"/>
          </a:xfrm>
        </p:grpSpPr>
        <p:sp>
          <p:nvSpPr>
            <p:cNvPr id="9122" name="Google Shape;9122;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77"/>
          <p:cNvGrpSpPr/>
          <p:nvPr/>
        </p:nvGrpSpPr>
        <p:grpSpPr>
          <a:xfrm>
            <a:off x="4706620" y="2839808"/>
            <a:ext cx="914340" cy="60959"/>
            <a:chOff x="3558802" y="4011427"/>
            <a:chExt cx="1866000" cy="111300"/>
          </a:xfrm>
        </p:grpSpPr>
        <p:sp>
          <p:nvSpPr>
            <p:cNvPr id="9125" name="Google Shape;9125;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77"/>
          <p:cNvGrpSpPr/>
          <p:nvPr/>
        </p:nvGrpSpPr>
        <p:grpSpPr>
          <a:xfrm>
            <a:off x="5871419" y="3167606"/>
            <a:ext cx="2522867" cy="1001454"/>
            <a:chOff x="1904318" y="789980"/>
            <a:chExt cx="1489472" cy="606868"/>
          </a:xfrm>
        </p:grpSpPr>
        <p:cxnSp>
          <p:nvCxnSpPr>
            <p:cNvPr id="9128" name="Google Shape;9128;p7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29" name="Google Shape;9129;p7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30" name="Google Shape;9130;p7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131" name="Google Shape;9131;p7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132" name="Google Shape;9132;p7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133" name="Google Shape;9133;p7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134" name="Google Shape;9134;p7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135" name="Google Shape;9135;p7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142" name="Google Shape;9142;p7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143" name="Google Shape;9143;p7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144" name="Google Shape;9144;p7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77"/>
          <p:cNvGrpSpPr/>
          <p:nvPr/>
        </p:nvGrpSpPr>
        <p:grpSpPr>
          <a:xfrm>
            <a:off x="3355824" y="951642"/>
            <a:ext cx="2363393" cy="1005865"/>
            <a:chOff x="3292400" y="1193188"/>
            <a:chExt cx="2615240" cy="1131075"/>
          </a:xfrm>
        </p:grpSpPr>
        <p:sp>
          <p:nvSpPr>
            <p:cNvPr id="9146" name="Google Shape;9146;p7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47" name="Google Shape;9147;p7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48" name="Google Shape;9148;p7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149" name="Google Shape;9149;p7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150" name="Google Shape;9150;p7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151" name="Google Shape;9151;p7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152" name="Google Shape;9152;p7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153" name="Google Shape;9153;p7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154" name="Google Shape;9154;p7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155" name="Google Shape;9155;p7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156" name="Google Shape;9156;p7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157" name="Google Shape;9157;p7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158" name="Google Shape;9158;p7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159" name="Google Shape;9159;p7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160" name="Google Shape;9160;p77"/>
            <p:cNvGrpSpPr/>
            <p:nvPr/>
          </p:nvGrpSpPr>
          <p:grpSpPr>
            <a:xfrm>
              <a:off x="3748438" y="1378608"/>
              <a:ext cx="2159202" cy="903971"/>
              <a:chOff x="1683525" y="2179850"/>
              <a:chExt cx="4519050" cy="2134525"/>
            </a:xfrm>
          </p:grpSpPr>
          <p:sp>
            <p:nvSpPr>
              <p:cNvPr id="9161" name="Google Shape;9161;p7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2" name="Google Shape;9162;p7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3" name="Google Shape;9163;p7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4" name="Google Shape;9164;p7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5" name="Google Shape;9165;p7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6" name="Google Shape;9166;p7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7" name="Google Shape;9167;p7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8" name="Google Shape;9168;p7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9" name="Google Shape;9169;p7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70" name="Google Shape;9170;p7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71" name="Google Shape;9171;p7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72" name="Google Shape;9172;p7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176"/>
        <p:cNvGrpSpPr/>
        <p:nvPr/>
      </p:nvGrpSpPr>
      <p:grpSpPr>
        <a:xfrm>
          <a:off x="0" y="0"/>
          <a:ext cx="0" cy="0"/>
          <a:chOff x="0" y="0"/>
          <a:chExt cx="0" cy="0"/>
        </a:xfrm>
      </p:grpSpPr>
      <p:grpSp>
        <p:nvGrpSpPr>
          <p:cNvPr id="9177" name="Google Shape;9177;p78"/>
          <p:cNvGrpSpPr/>
          <p:nvPr/>
        </p:nvGrpSpPr>
        <p:grpSpPr>
          <a:xfrm>
            <a:off x="4796690" y="970936"/>
            <a:ext cx="745431" cy="718863"/>
            <a:chOff x="4249973" y="1201875"/>
            <a:chExt cx="1958568" cy="1888762"/>
          </a:xfrm>
        </p:grpSpPr>
        <p:sp>
          <p:nvSpPr>
            <p:cNvPr id="9178" name="Google Shape;9178;p7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78"/>
            <p:cNvGrpSpPr/>
            <p:nvPr/>
          </p:nvGrpSpPr>
          <p:grpSpPr>
            <a:xfrm>
              <a:off x="5853086" y="1789142"/>
              <a:ext cx="355454" cy="1048099"/>
              <a:chOff x="5576108" y="2016725"/>
              <a:chExt cx="565200" cy="1666560"/>
            </a:xfrm>
          </p:grpSpPr>
          <p:sp>
            <p:nvSpPr>
              <p:cNvPr id="9180" name="Google Shape;9180;p7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81" name="Google Shape;9181;p7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78"/>
            <p:cNvGrpSpPr/>
            <p:nvPr/>
          </p:nvGrpSpPr>
          <p:grpSpPr>
            <a:xfrm>
              <a:off x="4869455" y="2691676"/>
              <a:ext cx="1013897" cy="398961"/>
              <a:chOff x="4012057" y="3451825"/>
              <a:chExt cx="1612175" cy="634379"/>
            </a:xfrm>
          </p:grpSpPr>
          <p:sp>
            <p:nvSpPr>
              <p:cNvPr id="9183" name="Google Shape;9183;p7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84" name="Google Shape;9184;p7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78"/>
            <p:cNvGrpSpPr/>
            <p:nvPr/>
          </p:nvGrpSpPr>
          <p:grpSpPr>
            <a:xfrm>
              <a:off x="4276937" y="2155961"/>
              <a:ext cx="651965" cy="891358"/>
              <a:chOff x="3069908" y="2599997"/>
              <a:chExt cx="1036675" cy="1417328"/>
            </a:xfrm>
          </p:grpSpPr>
          <p:sp>
            <p:nvSpPr>
              <p:cNvPr id="9186" name="Google Shape;9186;p7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87" name="Google Shape;9187;p7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8"/>
            <p:cNvGrpSpPr/>
            <p:nvPr/>
          </p:nvGrpSpPr>
          <p:grpSpPr>
            <a:xfrm>
              <a:off x="5054918" y="1201875"/>
              <a:ext cx="999548" cy="602711"/>
              <a:chOff x="4306958" y="1082925"/>
              <a:chExt cx="1589359" cy="958358"/>
            </a:xfrm>
          </p:grpSpPr>
          <p:sp>
            <p:nvSpPr>
              <p:cNvPr id="9189" name="Google Shape;9189;p7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90" name="Google Shape;9190;p7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78"/>
            <p:cNvGrpSpPr/>
            <p:nvPr/>
          </p:nvGrpSpPr>
          <p:grpSpPr>
            <a:xfrm>
              <a:off x="4249973" y="1303451"/>
              <a:ext cx="799317" cy="841334"/>
              <a:chOff x="3027033" y="1244439"/>
              <a:chExt cx="1270977" cy="1337786"/>
            </a:xfrm>
          </p:grpSpPr>
          <p:sp>
            <p:nvSpPr>
              <p:cNvPr id="9192" name="Google Shape;9192;p7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93" name="Google Shape;9193;p7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4" name="Google Shape;9194;p78"/>
          <p:cNvGrpSpPr/>
          <p:nvPr/>
        </p:nvGrpSpPr>
        <p:grpSpPr>
          <a:xfrm>
            <a:off x="713063" y="1849386"/>
            <a:ext cx="761767" cy="729896"/>
            <a:chOff x="2657744" y="2337745"/>
            <a:chExt cx="832987" cy="798137"/>
          </a:xfrm>
        </p:grpSpPr>
        <p:sp>
          <p:nvSpPr>
            <p:cNvPr id="9195" name="Google Shape;9195;p7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78"/>
          <p:cNvGrpSpPr/>
          <p:nvPr/>
        </p:nvGrpSpPr>
        <p:grpSpPr>
          <a:xfrm>
            <a:off x="3224027" y="1852592"/>
            <a:ext cx="685569" cy="723586"/>
            <a:chOff x="3398134" y="2057755"/>
            <a:chExt cx="704087" cy="743130"/>
          </a:xfrm>
        </p:grpSpPr>
        <p:grpSp>
          <p:nvGrpSpPr>
            <p:cNvPr id="9202" name="Google Shape;9202;p78"/>
            <p:cNvGrpSpPr/>
            <p:nvPr/>
          </p:nvGrpSpPr>
          <p:grpSpPr>
            <a:xfrm>
              <a:off x="3398134" y="2290183"/>
              <a:ext cx="315300" cy="219900"/>
              <a:chOff x="3398134" y="2290183"/>
              <a:chExt cx="315300" cy="219900"/>
            </a:xfrm>
          </p:grpSpPr>
          <p:sp>
            <p:nvSpPr>
              <p:cNvPr id="9203" name="Google Shape;9203;p7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04" name="Google Shape;9204;p78"/>
              <p:cNvCxnSpPr>
                <a:stCxn id="920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205" name="Google Shape;9205;p78"/>
            <p:cNvGrpSpPr/>
            <p:nvPr/>
          </p:nvGrpSpPr>
          <p:grpSpPr>
            <a:xfrm>
              <a:off x="3547823" y="2467358"/>
              <a:ext cx="219900" cy="333527"/>
              <a:chOff x="3547823" y="2467358"/>
              <a:chExt cx="219900" cy="333527"/>
            </a:xfrm>
          </p:grpSpPr>
          <p:sp>
            <p:nvSpPr>
              <p:cNvPr id="9206" name="Google Shape;9206;p7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07" name="Google Shape;9207;p7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208" name="Google Shape;9208;p78"/>
            <p:cNvGrpSpPr/>
            <p:nvPr/>
          </p:nvGrpSpPr>
          <p:grpSpPr>
            <a:xfrm>
              <a:off x="3734138" y="2467358"/>
              <a:ext cx="219900" cy="333527"/>
              <a:chOff x="3734138" y="2467358"/>
              <a:chExt cx="219900" cy="333527"/>
            </a:xfrm>
          </p:grpSpPr>
          <p:sp>
            <p:nvSpPr>
              <p:cNvPr id="9209" name="Google Shape;9209;p7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10" name="Google Shape;9210;p7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211" name="Google Shape;9211;p78"/>
            <p:cNvGrpSpPr/>
            <p:nvPr/>
          </p:nvGrpSpPr>
          <p:grpSpPr>
            <a:xfrm>
              <a:off x="3787560" y="2288011"/>
              <a:ext cx="314661" cy="219900"/>
              <a:chOff x="3787560" y="2288011"/>
              <a:chExt cx="314661" cy="219900"/>
            </a:xfrm>
          </p:grpSpPr>
          <p:sp>
            <p:nvSpPr>
              <p:cNvPr id="9212" name="Google Shape;9212;p7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13" name="Google Shape;9213;p7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214" name="Google Shape;9214;p78"/>
            <p:cNvGrpSpPr/>
            <p:nvPr/>
          </p:nvGrpSpPr>
          <p:grpSpPr>
            <a:xfrm>
              <a:off x="3637290" y="2057755"/>
              <a:ext cx="219900" cy="335499"/>
              <a:chOff x="3637290" y="2057755"/>
              <a:chExt cx="219900" cy="335499"/>
            </a:xfrm>
          </p:grpSpPr>
          <p:sp>
            <p:nvSpPr>
              <p:cNvPr id="9215" name="Google Shape;9215;p7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216" name="Google Shape;9216;p7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217" name="Google Shape;9217;p78"/>
          <p:cNvGrpSpPr/>
          <p:nvPr/>
        </p:nvGrpSpPr>
        <p:grpSpPr>
          <a:xfrm>
            <a:off x="4899249" y="1859288"/>
            <a:ext cx="710153" cy="710153"/>
            <a:chOff x="5007123" y="2079403"/>
            <a:chExt cx="687600" cy="687600"/>
          </a:xfrm>
        </p:grpSpPr>
        <p:sp>
          <p:nvSpPr>
            <p:cNvPr id="9218" name="Google Shape;9218;p7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8"/>
          <p:cNvGrpSpPr/>
          <p:nvPr/>
        </p:nvGrpSpPr>
        <p:grpSpPr>
          <a:xfrm>
            <a:off x="5708687" y="1853794"/>
            <a:ext cx="720998" cy="721183"/>
            <a:chOff x="5797446" y="2063053"/>
            <a:chExt cx="698100" cy="698280"/>
          </a:xfrm>
        </p:grpSpPr>
        <p:sp>
          <p:nvSpPr>
            <p:cNvPr id="9223" name="Google Shape;9223;p7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78"/>
          <p:cNvGrpSpPr/>
          <p:nvPr/>
        </p:nvGrpSpPr>
        <p:grpSpPr>
          <a:xfrm>
            <a:off x="8153834" y="3499399"/>
            <a:ext cx="280585" cy="673164"/>
            <a:chOff x="8075075" y="3754290"/>
            <a:chExt cx="255612" cy="613194"/>
          </a:xfrm>
        </p:grpSpPr>
        <p:grpSp>
          <p:nvGrpSpPr>
            <p:cNvPr id="9228" name="Google Shape;9228;p78"/>
            <p:cNvGrpSpPr/>
            <p:nvPr/>
          </p:nvGrpSpPr>
          <p:grpSpPr>
            <a:xfrm>
              <a:off x="8075075" y="3754290"/>
              <a:ext cx="255612" cy="613194"/>
              <a:chOff x="8075075" y="3754290"/>
              <a:chExt cx="255612" cy="613194"/>
            </a:xfrm>
          </p:grpSpPr>
          <p:sp>
            <p:nvSpPr>
              <p:cNvPr id="9229" name="Google Shape;9229;p7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1" name="Google Shape;9231;p7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78"/>
          <p:cNvGrpSpPr/>
          <p:nvPr/>
        </p:nvGrpSpPr>
        <p:grpSpPr>
          <a:xfrm>
            <a:off x="5270892" y="3488196"/>
            <a:ext cx="470352" cy="683745"/>
            <a:chOff x="1697726" y="3244179"/>
            <a:chExt cx="788124" cy="1146069"/>
          </a:xfrm>
        </p:grpSpPr>
        <p:sp>
          <p:nvSpPr>
            <p:cNvPr id="9233" name="Google Shape;9233;p7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5" name="Google Shape;9235;p78"/>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6" name="Google Shape;9236;p78"/>
          <p:cNvGrpSpPr/>
          <p:nvPr/>
        </p:nvGrpSpPr>
        <p:grpSpPr>
          <a:xfrm>
            <a:off x="5892043" y="3499398"/>
            <a:ext cx="293891" cy="293845"/>
            <a:chOff x="6134814" y="3754290"/>
            <a:chExt cx="293891" cy="293845"/>
          </a:xfrm>
        </p:grpSpPr>
        <p:sp>
          <p:nvSpPr>
            <p:cNvPr id="9237" name="Google Shape;9237;p7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78"/>
          <p:cNvGrpSpPr/>
          <p:nvPr/>
        </p:nvGrpSpPr>
        <p:grpSpPr>
          <a:xfrm>
            <a:off x="5892043" y="3878069"/>
            <a:ext cx="293891" cy="293891"/>
            <a:chOff x="6134814" y="4086186"/>
            <a:chExt cx="293891" cy="293891"/>
          </a:xfrm>
        </p:grpSpPr>
        <p:sp>
          <p:nvSpPr>
            <p:cNvPr id="9240" name="Google Shape;9240;p7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2" name="Google Shape;9242;p78"/>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8"/>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4" name="Google Shape;9244;p78"/>
          <p:cNvGrpSpPr/>
          <p:nvPr/>
        </p:nvGrpSpPr>
        <p:grpSpPr>
          <a:xfrm>
            <a:off x="7817018" y="2706762"/>
            <a:ext cx="622883" cy="621944"/>
            <a:chOff x="1187048" y="238125"/>
            <a:chExt cx="5256397" cy="5248476"/>
          </a:xfrm>
        </p:grpSpPr>
        <p:sp>
          <p:nvSpPr>
            <p:cNvPr id="9245" name="Google Shape;9245;p7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78"/>
          <p:cNvGrpSpPr/>
          <p:nvPr/>
        </p:nvGrpSpPr>
        <p:grpSpPr>
          <a:xfrm>
            <a:off x="2274123" y="2716370"/>
            <a:ext cx="1310987" cy="612407"/>
            <a:chOff x="238125" y="1188750"/>
            <a:chExt cx="7140450" cy="3335550"/>
          </a:xfrm>
        </p:grpSpPr>
        <p:sp>
          <p:nvSpPr>
            <p:cNvPr id="9250" name="Google Shape;9250;p7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78"/>
          <p:cNvGrpSpPr/>
          <p:nvPr/>
        </p:nvGrpSpPr>
        <p:grpSpPr>
          <a:xfrm>
            <a:off x="6599995" y="2706925"/>
            <a:ext cx="1110299" cy="621702"/>
            <a:chOff x="238125" y="1335475"/>
            <a:chExt cx="5418735" cy="3034175"/>
          </a:xfrm>
        </p:grpSpPr>
        <p:sp>
          <p:nvSpPr>
            <p:cNvPr id="9256" name="Google Shape;9256;p7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8"/>
          <p:cNvGrpSpPr/>
          <p:nvPr/>
        </p:nvGrpSpPr>
        <p:grpSpPr>
          <a:xfrm>
            <a:off x="5417655" y="2703822"/>
            <a:ext cx="1074451" cy="627181"/>
            <a:chOff x="5359127" y="2910889"/>
            <a:chExt cx="1097723" cy="640831"/>
          </a:xfrm>
        </p:grpSpPr>
        <p:grpSp>
          <p:nvGrpSpPr>
            <p:cNvPr id="9260" name="Google Shape;9260;p78"/>
            <p:cNvGrpSpPr/>
            <p:nvPr/>
          </p:nvGrpSpPr>
          <p:grpSpPr>
            <a:xfrm>
              <a:off x="5929791" y="3263088"/>
              <a:ext cx="527060" cy="287097"/>
              <a:chOff x="5929791" y="3263088"/>
              <a:chExt cx="527060" cy="287097"/>
            </a:xfrm>
          </p:grpSpPr>
          <p:sp>
            <p:nvSpPr>
              <p:cNvPr id="9261" name="Google Shape;9261;p7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62" name="Google Shape;9262;p7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63" name="Google Shape;9263;p78"/>
            <p:cNvGrpSpPr/>
            <p:nvPr/>
          </p:nvGrpSpPr>
          <p:grpSpPr>
            <a:xfrm>
              <a:off x="5359127" y="3263089"/>
              <a:ext cx="526428" cy="288631"/>
              <a:chOff x="5359127" y="3263089"/>
              <a:chExt cx="526428" cy="288631"/>
            </a:xfrm>
          </p:grpSpPr>
          <p:sp>
            <p:nvSpPr>
              <p:cNvPr id="9264" name="Google Shape;9264;p7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65" name="Google Shape;9265;p7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66" name="Google Shape;9266;p78"/>
            <p:cNvGrpSpPr/>
            <p:nvPr/>
          </p:nvGrpSpPr>
          <p:grpSpPr>
            <a:xfrm>
              <a:off x="5551525" y="2910889"/>
              <a:ext cx="520901" cy="610283"/>
              <a:chOff x="5551525" y="2910889"/>
              <a:chExt cx="520901" cy="610283"/>
            </a:xfrm>
          </p:grpSpPr>
          <p:sp>
            <p:nvSpPr>
              <p:cNvPr id="9267" name="Google Shape;9267;p7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68" name="Google Shape;9268;p7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69" name="Google Shape;9269;p78"/>
            <p:cNvGrpSpPr/>
            <p:nvPr/>
          </p:nvGrpSpPr>
          <p:grpSpPr>
            <a:xfrm>
              <a:off x="5743962" y="2919100"/>
              <a:ext cx="623674" cy="284502"/>
              <a:chOff x="5743962" y="2919100"/>
              <a:chExt cx="623674" cy="284502"/>
            </a:xfrm>
          </p:grpSpPr>
          <p:sp>
            <p:nvSpPr>
              <p:cNvPr id="9270" name="Google Shape;9270;p7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71" name="Google Shape;9271;p7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272" name="Google Shape;9272;p78"/>
          <p:cNvGrpSpPr/>
          <p:nvPr/>
        </p:nvGrpSpPr>
        <p:grpSpPr>
          <a:xfrm>
            <a:off x="7568868" y="1854534"/>
            <a:ext cx="874976" cy="719600"/>
            <a:chOff x="7608988" y="2093194"/>
            <a:chExt cx="817276" cy="672147"/>
          </a:xfrm>
        </p:grpSpPr>
        <p:cxnSp>
          <p:nvCxnSpPr>
            <p:cNvPr id="9273" name="Google Shape;9273;p7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74" name="Google Shape;9274;p7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75" name="Google Shape;9275;p7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76" name="Google Shape;9276;p7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77" name="Google Shape;9277;p7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278" name="Google Shape;9278;p7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279" name="Google Shape;9279;p78"/>
            <p:cNvGrpSpPr/>
            <p:nvPr/>
          </p:nvGrpSpPr>
          <p:grpSpPr>
            <a:xfrm>
              <a:off x="7721175" y="2093194"/>
              <a:ext cx="599587" cy="623846"/>
              <a:chOff x="7721175" y="2093194"/>
              <a:chExt cx="599587" cy="623846"/>
            </a:xfrm>
          </p:grpSpPr>
          <p:grpSp>
            <p:nvGrpSpPr>
              <p:cNvPr id="9280" name="Google Shape;9280;p78"/>
              <p:cNvGrpSpPr/>
              <p:nvPr/>
            </p:nvGrpSpPr>
            <p:grpSpPr>
              <a:xfrm>
                <a:off x="7721175" y="2093194"/>
                <a:ext cx="291605" cy="623846"/>
                <a:chOff x="9405575" y="2061418"/>
                <a:chExt cx="291605" cy="623846"/>
              </a:xfrm>
            </p:grpSpPr>
            <p:sp>
              <p:nvSpPr>
                <p:cNvPr id="9281" name="Google Shape;9281;p7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8"/>
              <p:cNvGrpSpPr/>
              <p:nvPr/>
            </p:nvGrpSpPr>
            <p:grpSpPr>
              <a:xfrm flipH="1">
                <a:off x="8029157" y="2093194"/>
                <a:ext cx="291605" cy="623846"/>
                <a:chOff x="9405575" y="2061418"/>
                <a:chExt cx="291605" cy="623846"/>
              </a:xfrm>
            </p:grpSpPr>
            <p:sp>
              <p:nvSpPr>
                <p:cNvPr id="9289" name="Google Shape;9289;p7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96" name="Google Shape;9296;p78"/>
          <p:cNvGrpSpPr/>
          <p:nvPr/>
        </p:nvGrpSpPr>
        <p:grpSpPr>
          <a:xfrm>
            <a:off x="4013304" y="970936"/>
            <a:ext cx="712557" cy="785901"/>
            <a:chOff x="4206459" y="1191441"/>
            <a:chExt cx="712557" cy="785901"/>
          </a:xfrm>
        </p:grpSpPr>
        <p:sp>
          <p:nvSpPr>
            <p:cNvPr id="9297" name="Google Shape;9297;p7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1" name="Google Shape;9301;p78"/>
            <p:cNvGrpSpPr/>
            <p:nvPr/>
          </p:nvGrpSpPr>
          <p:grpSpPr>
            <a:xfrm>
              <a:off x="4644280" y="1290523"/>
              <a:ext cx="143716" cy="29463"/>
              <a:chOff x="4644280" y="1290523"/>
              <a:chExt cx="143716" cy="29463"/>
            </a:xfrm>
          </p:grpSpPr>
          <p:sp>
            <p:nvSpPr>
              <p:cNvPr id="9302" name="Google Shape;9302;p7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8"/>
            <p:cNvGrpSpPr/>
            <p:nvPr/>
          </p:nvGrpSpPr>
          <p:grpSpPr>
            <a:xfrm>
              <a:off x="4356567" y="1191441"/>
              <a:ext cx="143690" cy="29488"/>
              <a:chOff x="4356567" y="1191441"/>
              <a:chExt cx="143690" cy="29488"/>
            </a:xfrm>
          </p:grpSpPr>
          <p:sp>
            <p:nvSpPr>
              <p:cNvPr id="9307" name="Google Shape;9307;p7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8"/>
            <p:cNvGrpSpPr/>
            <p:nvPr/>
          </p:nvGrpSpPr>
          <p:grpSpPr>
            <a:xfrm>
              <a:off x="4339009" y="1863727"/>
              <a:ext cx="143703" cy="29476"/>
              <a:chOff x="4339009" y="1863727"/>
              <a:chExt cx="143703" cy="29476"/>
            </a:xfrm>
          </p:grpSpPr>
          <p:sp>
            <p:nvSpPr>
              <p:cNvPr id="9312" name="Google Shape;9312;p7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8"/>
            <p:cNvGrpSpPr/>
            <p:nvPr/>
          </p:nvGrpSpPr>
          <p:grpSpPr>
            <a:xfrm>
              <a:off x="4206459" y="1607315"/>
              <a:ext cx="29539" cy="142899"/>
              <a:chOff x="4206459" y="1607315"/>
              <a:chExt cx="29539" cy="142899"/>
            </a:xfrm>
          </p:grpSpPr>
          <p:sp>
            <p:nvSpPr>
              <p:cNvPr id="9317" name="Google Shape;9317;p7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1" name="Google Shape;9321;p7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5" name="Google Shape;9325;p78"/>
            <p:cNvGrpSpPr/>
            <p:nvPr/>
          </p:nvGrpSpPr>
          <p:grpSpPr>
            <a:xfrm>
              <a:off x="4889463" y="1423737"/>
              <a:ext cx="29552" cy="142899"/>
              <a:chOff x="4889463" y="1423737"/>
              <a:chExt cx="29552" cy="142899"/>
            </a:xfrm>
          </p:grpSpPr>
          <p:sp>
            <p:nvSpPr>
              <p:cNvPr id="9326" name="Google Shape;9326;p7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78"/>
            <p:cNvGrpSpPr/>
            <p:nvPr/>
          </p:nvGrpSpPr>
          <p:grpSpPr>
            <a:xfrm>
              <a:off x="4771663" y="1876896"/>
              <a:ext cx="108651" cy="100447"/>
              <a:chOff x="4771663" y="1876896"/>
              <a:chExt cx="108651" cy="100447"/>
            </a:xfrm>
          </p:grpSpPr>
          <p:sp>
            <p:nvSpPr>
              <p:cNvPr id="9331" name="Google Shape;9331;p7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5" name="Google Shape;9335;p78"/>
          <p:cNvGrpSpPr/>
          <p:nvPr/>
        </p:nvGrpSpPr>
        <p:grpSpPr>
          <a:xfrm>
            <a:off x="4008780" y="1854159"/>
            <a:ext cx="791287" cy="720350"/>
            <a:chOff x="267375" y="1071875"/>
            <a:chExt cx="470500" cy="428550"/>
          </a:xfrm>
        </p:grpSpPr>
        <p:sp>
          <p:nvSpPr>
            <p:cNvPr id="9336" name="Google Shape;9336;p7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78"/>
          <p:cNvGrpSpPr/>
          <p:nvPr/>
        </p:nvGrpSpPr>
        <p:grpSpPr>
          <a:xfrm>
            <a:off x="709275" y="3498789"/>
            <a:ext cx="1408444" cy="673166"/>
            <a:chOff x="712664" y="3693287"/>
            <a:chExt cx="1460738" cy="698160"/>
          </a:xfrm>
        </p:grpSpPr>
        <p:grpSp>
          <p:nvGrpSpPr>
            <p:cNvPr id="9345" name="Google Shape;9345;p78"/>
            <p:cNvGrpSpPr/>
            <p:nvPr/>
          </p:nvGrpSpPr>
          <p:grpSpPr>
            <a:xfrm>
              <a:off x="1380079" y="4133090"/>
              <a:ext cx="234048" cy="258099"/>
              <a:chOff x="1380079" y="4133090"/>
              <a:chExt cx="234048" cy="258099"/>
            </a:xfrm>
          </p:grpSpPr>
          <p:sp>
            <p:nvSpPr>
              <p:cNvPr id="9346" name="Google Shape;9346;p7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78"/>
            <p:cNvGrpSpPr/>
            <p:nvPr/>
          </p:nvGrpSpPr>
          <p:grpSpPr>
            <a:xfrm>
              <a:off x="884610" y="3864082"/>
              <a:ext cx="1118566" cy="527275"/>
              <a:chOff x="890961" y="3865463"/>
              <a:chExt cx="1115221" cy="525698"/>
            </a:xfrm>
          </p:grpSpPr>
          <p:sp>
            <p:nvSpPr>
              <p:cNvPr id="9350" name="Google Shape;9350;p7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78"/>
            <p:cNvGrpSpPr/>
            <p:nvPr/>
          </p:nvGrpSpPr>
          <p:grpSpPr>
            <a:xfrm>
              <a:off x="712664" y="3693287"/>
              <a:ext cx="1460738" cy="698160"/>
              <a:chOff x="712664" y="3693025"/>
              <a:chExt cx="1460738" cy="698160"/>
            </a:xfrm>
          </p:grpSpPr>
          <p:sp>
            <p:nvSpPr>
              <p:cNvPr id="9354" name="Google Shape;9354;p7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0" name="Google Shape;9360;p78"/>
          <p:cNvGrpSpPr/>
          <p:nvPr/>
        </p:nvGrpSpPr>
        <p:grpSpPr>
          <a:xfrm>
            <a:off x="3146990" y="970936"/>
            <a:ext cx="795485" cy="738831"/>
            <a:chOff x="3348603" y="1236445"/>
            <a:chExt cx="749256" cy="695894"/>
          </a:xfrm>
        </p:grpSpPr>
        <p:grpSp>
          <p:nvGrpSpPr>
            <p:cNvPr id="9361" name="Google Shape;9361;p78"/>
            <p:cNvGrpSpPr/>
            <p:nvPr/>
          </p:nvGrpSpPr>
          <p:grpSpPr>
            <a:xfrm>
              <a:off x="3583779" y="1236445"/>
              <a:ext cx="293795" cy="285811"/>
              <a:chOff x="3750225" y="1774000"/>
              <a:chExt cx="149575" cy="145525"/>
            </a:xfrm>
          </p:grpSpPr>
          <p:sp>
            <p:nvSpPr>
              <p:cNvPr id="9362" name="Google Shape;9362;p7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78"/>
            <p:cNvGrpSpPr/>
            <p:nvPr/>
          </p:nvGrpSpPr>
          <p:grpSpPr>
            <a:xfrm>
              <a:off x="3775534" y="1462599"/>
              <a:ext cx="322325" cy="285958"/>
              <a:chOff x="3847850" y="1889150"/>
              <a:chExt cx="164100" cy="145600"/>
            </a:xfrm>
          </p:grpSpPr>
          <p:sp>
            <p:nvSpPr>
              <p:cNvPr id="9365" name="Google Shape;9365;p7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78"/>
            <p:cNvGrpSpPr/>
            <p:nvPr/>
          </p:nvGrpSpPr>
          <p:grpSpPr>
            <a:xfrm>
              <a:off x="3545329" y="1646528"/>
              <a:ext cx="293746" cy="285811"/>
              <a:chOff x="3730650" y="1982800"/>
              <a:chExt cx="149550" cy="145525"/>
            </a:xfrm>
          </p:grpSpPr>
          <p:sp>
            <p:nvSpPr>
              <p:cNvPr id="9368" name="Google Shape;9368;p7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8"/>
            <p:cNvGrpSpPr/>
            <p:nvPr/>
          </p:nvGrpSpPr>
          <p:grpSpPr>
            <a:xfrm>
              <a:off x="3348603" y="1415046"/>
              <a:ext cx="294384" cy="284387"/>
              <a:chOff x="3630494" y="1864938"/>
              <a:chExt cx="149875" cy="144800"/>
            </a:xfrm>
          </p:grpSpPr>
          <p:sp>
            <p:nvSpPr>
              <p:cNvPr id="9371" name="Google Shape;9371;p7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3" name="Google Shape;9373;p78"/>
          <p:cNvGrpSpPr/>
          <p:nvPr/>
        </p:nvGrpSpPr>
        <p:grpSpPr>
          <a:xfrm>
            <a:off x="2268517" y="3493832"/>
            <a:ext cx="1324924" cy="678083"/>
            <a:chOff x="2413923" y="3711366"/>
            <a:chExt cx="1374117" cy="703260"/>
          </a:xfrm>
        </p:grpSpPr>
        <p:grpSp>
          <p:nvGrpSpPr>
            <p:cNvPr id="9374" name="Google Shape;9374;p78"/>
            <p:cNvGrpSpPr/>
            <p:nvPr/>
          </p:nvGrpSpPr>
          <p:grpSpPr>
            <a:xfrm>
              <a:off x="2413923" y="3711366"/>
              <a:ext cx="1374117" cy="703260"/>
              <a:chOff x="2413923" y="3711366"/>
              <a:chExt cx="1374117" cy="703260"/>
            </a:xfrm>
          </p:grpSpPr>
          <p:sp>
            <p:nvSpPr>
              <p:cNvPr id="9375" name="Google Shape;9375;p7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6" name="Google Shape;9376;p78"/>
              <p:cNvGrpSpPr/>
              <p:nvPr/>
            </p:nvGrpSpPr>
            <p:grpSpPr>
              <a:xfrm>
                <a:off x="2600284" y="3808654"/>
                <a:ext cx="234506" cy="138009"/>
                <a:chOff x="2600284" y="3808654"/>
                <a:chExt cx="234506" cy="138009"/>
              </a:xfrm>
            </p:grpSpPr>
            <p:sp>
              <p:nvSpPr>
                <p:cNvPr id="9377" name="Google Shape;9377;p7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8" name="Google Shape;9378;p7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79" name="Google Shape;9379;p78"/>
              <p:cNvGrpSpPr/>
              <p:nvPr/>
            </p:nvGrpSpPr>
            <p:grpSpPr>
              <a:xfrm>
                <a:off x="3359659" y="3805664"/>
                <a:ext cx="232294" cy="141000"/>
                <a:chOff x="3359659" y="3805664"/>
                <a:chExt cx="232294" cy="141000"/>
              </a:xfrm>
            </p:grpSpPr>
            <p:sp>
              <p:nvSpPr>
                <p:cNvPr id="9380" name="Google Shape;9380;p7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1" name="Google Shape;9381;p7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82" name="Google Shape;9382;p78"/>
              <p:cNvGrpSpPr/>
              <p:nvPr/>
            </p:nvGrpSpPr>
            <p:grpSpPr>
              <a:xfrm>
                <a:off x="3067316" y="3711366"/>
                <a:ext cx="66900" cy="166809"/>
                <a:chOff x="3067316" y="3711366"/>
                <a:chExt cx="66900" cy="166809"/>
              </a:xfrm>
            </p:grpSpPr>
            <p:sp>
              <p:nvSpPr>
                <p:cNvPr id="9383" name="Google Shape;9383;p7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4" name="Google Shape;9384;p7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85" name="Google Shape;9385;p78"/>
              <p:cNvGrpSpPr/>
              <p:nvPr/>
            </p:nvGrpSpPr>
            <p:grpSpPr>
              <a:xfrm>
                <a:off x="2413923" y="4058666"/>
                <a:ext cx="224119" cy="66900"/>
                <a:chOff x="2413923" y="4058666"/>
                <a:chExt cx="224119" cy="66900"/>
              </a:xfrm>
            </p:grpSpPr>
            <p:sp>
              <p:nvSpPr>
                <p:cNvPr id="9386" name="Google Shape;9386;p7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7" name="Google Shape;9387;p7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88" name="Google Shape;9388;p78"/>
              <p:cNvGrpSpPr/>
              <p:nvPr/>
            </p:nvGrpSpPr>
            <p:grpSpPr>
              <a:xfrm>
                <a:off x="3564643" y="4058666"/>
                <a:ext cx="223397" cy="66900"/>
                <a:chOff x="3564643" y="4058666"/>
                <a:chExt cx="223397" cy="66900"/>
              </a:xfrm>
            </p:grpSpPr>
            <p:sp>
              <p:nvSpPr>
                <p:cNvPr id="9389" name="Google Shape;9389;p7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0" name="Google Shape;9390;p7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391" name="Google Shape;9391;p78"/>
            <p:cNvGrpSpPr/>
            <p:nvPr/>
          </p:nvGrpSpPr>
          <p:grpSpPr>
            <a:xfrm>
              <a:off x="2633353" y="3965763"/>
              <a:ext cx="933975" cy="445687"/>
              <a:chOff x="2633353" y="3965763"/>
              <a:chExt cx="933975" cy="445687"/>
            </a:xfrm>
          </p:grpSpPr>
          <p:sp>
            <p:nvSpPr>
              <p:cNvPr id="9392" name="Google Shape;9392;p7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78"/>
          <p:cNvGrpSpPr/>
          <p:nvPr/>
        </p:nvGrpSpPr>
        <p:grpSpPr>
          <a:xfrm>
            <a:off x="6392789" y="1044380"/>
            <a:ext cx="1131087" cy="587383"/>
            <a:chOff x="238125" y="999450"/>
            <a:chExt cx="7140700" cy="3708225"/>
          </a:xfrm>
        </p:grpSpPr>
        <p:sp>
          <p:nvSpPr>
            <p:cNvPr id="9395" name="Google Shape;9395;p7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78"/>
          <p:cNvGrpSpPr/>
          <p:nvPr/>
        </p:nvGrpSpPr>
        <p:grpSpPr>
          <a:xfrm>
            <a:off x="3744240" y="3493874"/>
            <a:ext cx="1375854" cy="678131"/>
            <a:chOff x="3913765" y="3641905"/>
            <a:chExt cx="1522805" cy="750560"/>
          </a:xfrm>
        </p:grpSpPr>
        <p:grpSp>
          <p:nvGrpSpPr>
            <p:cNvPr id="9405" name="Google Shape;9405;p78"/>
            <p:cNvGrpSpPr/>
            <p:nvPr/>
          </p:nvGrpSpPr>
          <p:grpSpPr>
            <a:xfrm>
              <a:off x="3913765" y="3997002"/>
              <a:ext cx="1522805" cy="395463"/>
              <a:chOff x="3913765" y="3997002"/>
              <a:chExt cx="1522805" cy="395463"/>
            </a:xfrm>
          </p:grpSpPr>
          <p:grpSp>
            <p:nvGrpSpPr>
              <p:cNvPr id="9406" name="Google Shape;9406;p78"/>
              <p:cNvGrpSpPr/>
              <p:nvPr/>
            </p:nvGrpSpPr>
            <p:grpSpPr>
              <a:xfrm>
                <a:off x="3913765" y="4138659"/>
                <a:ext cx="507602" cy="253806"/>
                <a:chOff x="3913765" y="4138659"/>
                <a:chExt cx="507602" cy="253806"/>
              </a:xfrm>
            </p:grpSpPr>
            <p:sp>
              <p:nvSpPr>
                <p:cNvPr id="9407" name="Google Shape;9407;p7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409" name="Google Shape;9409;p78"/>
              <p:cNvGrpSpPr/>
              <p:nvPr/>
            </p:nvGrpSpPr>
            <p:grpSpPr>
              <a:xfrm>
                <a:off x="4421361" y="3997002"/>
                <a:ext cx="507618" cy="395463"/>
                <a:chOff x="4421361" y="3997002"/>
                <a:chExt cx="507618" cy="395463"/>
              </a:xfrm>
            </p:grpSpPr>
            <p:sp>
              <p:nvSpPr>
                <p:cNvPr id="9410" name="Google Shape;9410;p7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8"/>
              <p:cNvGrpSpPr/>
              <p:nvPr/>
            </p:nvGrpSpPr>
            <p:grpSpPr>
              <a:xfrm>
                <a:off x="4928973" y="4189418"/>
                <a:ext cx="507596" cy="203047"/>
                <a:chOff x="4928973" y="4189418"/>
                <a:chExt cx="507596" cy="203047"/>
              </a:xfrm>
            </p:grpSpPr>
            <p:sp>
              <p:nvSpPr>
                <p:cNvPr id="9413" name="Google Shape;9413;p7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5" name="Google Shape;9415;p78"/>
            <p:cNvGrpSpPr/>
            <p:nvPr/>
          </p:nvGrpSpPr>
          <p:grpSpPr>
            <a:xfrm>
              <a:off x="4482186" y="3641905"/>
              <a:ext cx="397605" cy="349784"/>
              <a:chOff x="2906375" y="1159725"/>
              <a:chExt cx="1860575" cy="1636800"/>
            </a:xfrm>
          </p:grpSpPr>
          <p:sp>
            <p:nvSpPr>
              <p:cNvPr id="9416" name="Google Shape;9416;p7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0" name="Google Shape;9420;p78"/>
          <p:cNvGrpSpPr/>
          <p:nvPr/>
        </p:nvGrpSpPr>
        <p:grpSpPr>
          <a:xfrm>
            <a:off x="6528949" y="1853801"/>
            <a:ext cx="940737" cy="721067"/>
            <a:chOff x="6599718" y="2068734"/>
            <a:chExt cx="940737" cy="721067"/>
          </a:xfrm>
        </p:grpSpPr>
        <p:sp>
          <p:nvSpPr>
            <p:cNvPr id="9421" name="Google Shape;9421;p7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7" name="Google Shape;9427;p78"/>
            <p:cNvGrpSpPr/>
            <p:nvPr/>
          </p:nvGrpSpPr>
          <p:grpSpPr>
            <a:xfrm>
              <a:off x="6836957" y="2068734"/>
              <a:ext cx="461892" cy="721067"/>
              <a:chOff x="6836957" y="2068734"/>
              <a:chExt cx="461892" cy="721067"/>
            </a:xfrm>
          </p:grpSpPr>
          <p:sp>
            <p:nvSpPr>
              <p:cNvPr id="9428" name="Google Shape;9428;p7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78"/>
              <p:cNvGrpSpPr/>
              <p:nvPr/>
            </p:nvGrpSpPr>
            <p:grpSpPr>
              <a:xfrm>
                <a:off x="6836957" y="2068734"/>
                <a:ext cx="461892" cy="721067"/>
                <a:chOff x="6836957" y="2068734"/>
                <a:chExt cx="461892" cy="721067"/>
              </a:xfrm>
            </p:grpSpPr>
            <p:sp>
              <p:nvSpPr>
                <p:cNvPr id="9435" name="Google Shape;9435;p7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42" name="Google Shape;9442;p78"/>
          <p:cNvGrpSpPr/>
          <p:nvPr/>
        </p:nvGrpSpPr>
        <p:grpSpPr>
          <a:xfrm>
            <a:off x="2412267" y="1858147"/>
            <a:ext cx="712577" cy="712374"/>
            <a:chOff x="2559249" y="2069323"/>
            <a:chExt cx="685566" cy="685634"/>
          </a:xfrm>
        </p:grpSpPr>
        <p:sp>
          <p:nvSpPr>
            <p:cNvPr id="9443" name="Google Shape;9443;p7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78"/>
          <p:cNvGrpSpPr/>
          <p:nvPr/>
        </p:nvGrpSpPr>
        <p:grpSpPr>
          <a:xfrm>
            <a:off x="7594705" y="970936"/>
            <a:ext cx="845645" cy="711911"/>
            <a:chOff x="951975" y="315800"/>
            <a:chExt cx="5860325" cy="4933550"/>
          </a:xfrm>
        </p:grpSpPr>
        <p:sp>
          <p:nvSpPr>
            <p:cNvPr id="9457" name="Google Shape;9457;p7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78"/>
          <p:cNvGrpSpPr/>
          <p:nvPr/>
        </p:nvGrpSpPr>
        <p:grpSpPr>
          <a:xfrm>
            <a:off x="3691834" y="2707045"/>
            <a:ext cx="1617932" cy="621724"/>
            <a:chOff x="3862800" y="3038525"/>
            <a:chExt cx="1329006" cy="510698"/>
          </a:xfrm>
        </p:grpSpPr>
        <p:sp>
          <p:nvSpPr>
            <p:cNvPr id="9466" name="Google Shape;9466;p7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8" name="Google Shape;9468;p78"/>
            <p:cNvGrpSpPr/>
            <p:nvPr/>
          </p:nvGrpSpPr>
          <p:grpSpPr>
            <a:xfrm>
              <a:off x="3967075" y="3040337"/>
              <a:ext cx="1019927" cy="402126"/>
              <a:chOff x="3967075" y="3040337"/>
              <a:chExt cx="1019927" cy="402126"/>
            </a:xfrm>
          </p:grpSpPr>
          <p:sp>
            <p:nvSpPr>
              <p:cNvPr id="9469" name="Google Shape;9469;p7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8"/>
            <p:cNvGrpSpPr/>
            <p:nvPr/>
          </p:nvGrpSpPr>
          <p:grpSpPr>
            <a:xfrm>
              <a:off x="4186700" y="3040337"/>
              <a:ext cx="390475" cy="183289"/>
              <a:chOff x="4186700" y="3040337"/>
              <a:chExt cx="390475" cy="183289"/>
            </a:xfrm>
          </p:grpSpPr>
          <p:sp>
            <p:nvSpPr>
              <p:cNvPr id="9472" name="Google Shape;9472;p7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8"/>
            <p:cNvGrpSpPr/>
            <p:nvPr/>
          </p:nvGrpSpPr>
          <p:grpSpPr>
            <a:xfrm>
              <a:off x="4073727" y="3040337"/>
              <a:ext cx="697794" cy="296263"/>
              <a:chOff x="4073727" y="3040337"/>
              <a:chExt cx="697794" cy="296263"/>
            </a:xfrm>
          </p:grpSpPr>
          <p:sp>
            <p:nvSpPr>
              <p:cNvPr id="9475" name="Google Shape;9475;p7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78"/>
            <p:cNvGrpSpPr/>
            <p:nvPr/>
          </p:nvGrpSpPr>
          <p:grpSpPr>
            <a:xfrm>
              <a:off x="3862800" y="3038525"/>
              <a:ext cx="1329006" cy="510698"/>
              <a:chOff x="3862800" y="3038525"/>
              <a:chExt cx="1329006" cy="510698"/>
            </a:xfrm>
          </p:grpSpPr>
          <p:sp>
            <p:nvSpPr>
              <p:cNvPr id="9478" name="Google Shape;9478;p7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0" name="Google Shape;9480;p78"/>
          <p:cNvGrpSpPr/>
          <p:nvPr/>
        </p:nvGrpSpPr>
        <p:grpSpPr>
          <a:xfrm>
            <a:off x="700156" y="970936"/>
            <a:ext cx="883205" cy="775176"/>
            <a:chOff x="649648" y="271400"/>
            <a:chExt cx="6215377" cy="5455143"/>
          </a:xfrm>
        </p:grpSpPr>
        <p:sp>
          <p:nvSpPr>
            <p:cNvPr id="9481" name="Google Shape;9481;p7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78"/>
          <p:cNvGrpSpPr/>
          <p:nvPr/>
        </p:nvGrpSpPr>
        <p:grpSpPr>
          <a:xfrm>
            <a:off x="2308457" y="970936"/>
            <a:ext cx="767704" cy="815489"/>
            <a:chOff x="2499700" y="1135950"/>
            <a:chExt cx="732402" cy="777990"/>
          </a:xfrm>
        </p:grpSpPr>
        <p:grpSp>
          <p:nvGrpSpPr>
            <p:cNvPr id="9494" name="Google Shape;9494;p78"/>
            <p:cNvGrpSpPr/>
            <p:nvPr/>
          </p:nvGrpSpPr>
          <p:grpSpPr>
            <a:xfrm>
              <a:off x="2499700" y="1135950"/>
              <a:ext cx="732402" cy="694705"/>
              <a:chOff x="2499700" y="1135950"/>
              <a:chExt cx="732402" cy="694705"/>
            </a:xfrm>
          </p:grpSpPr>
          <p:sp>
            <p:nvSpPr>
              <p:cNvPr id="9495" name="Google Shape;9495;p7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8"/>
            <p:cNvGrpSpPr/>
            <p:nvPr/>
          </p:nvGrpSpPr>
          <p:grpSpPr>
            <a:xfrm>
              <a:off x="2517909" y="1188726"/>
              <a:ext cx="702702" cy="725214"/>
              <a:chOff x="2517909" y="1188726"/>
              <a:chExt cx="702702" cy="725214"/>
            </a:xfrm>
          </p:grpSpPr>
          <p:sp>
            <p:nvSpPr>
              <p:cNvPr id="9523" name="Google Shape;9523;p7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8" name="Google Shape;9528;p78"/>
          <p:cNvGrpSpPr/>
          <p:nvPr/>
        </p:nvGrpSpPr>
        <p:grpSpPr>
          <a:xfrm>
            <a:off x="1654189" y="970936"/>
            <a:ext cx="583439" cy="870229"/>
            <a:chOff x="1716825" y="1121550"/>
            <a:chExt cx="622800" cy="928938"/>
          </a:xfrm>
        </p:grpSpPr>
        <p:grpSp>
          <p:nvGrpSpPr>
            <p:cNvPr id="9529" name="Google Shape;9529;p78"/>
            <p:cNvGrpSpPr/>
            <p:nvPr/>
          </p:nvGrpSpPr>
          <p:grpSpPr>
            <a:xfrm>
              <a:off x="1716825" y="1121550"/>
              <a:ext cx="622800" cy="928938"/>
              <a:chOff x="1716825" y="1121550"/>
              <a:chExt cx="622800" cy="928938"/>
            </a:xfrm>
          </p:grpSpPr>
          <p:cxnSp>
            <p:nvCxnSpPr>
              <p:cNvPr id="9530" name="Google Shape;9530;p7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531" name="Google Shape;9531;p7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78"/>
            <p:cNvGrpSpPr/>
            <p:nvPr/>
          </p:nvGrpSpPr>
          <p:grpSpPr>
            <a:xfrm>
              <a:off x="1768050" y="1172775"/>
              <a:ext cx="520200" cy="832000"/>
              <a:chOff x="1768050" y="1172775"/>
              <a:chExt cx="520200" cy="832000"/>
            </a:xfrm>
          </p:grpSpPr>
          <p:cxnSp>
            <p:nvCxnSpPr>
              <p:cNvPr id="9533" name="Google Shape;9533;p7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534" name="Google Shape;9534;p7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8"/>
            <p:cNvGrpSpPr/>
            <p:nvPr/>
          </p:nvGrpSpPr>
          <p:grpSpPr>
            <a:xfrm>
              <a:off x="1820100" y="1225475"/>
              <a:ext cx="416400" cy="729575"/>
              <a:chOff x="1820100" y="1225475"/>
              <a:chExt cx="416400" cy="729575"/>
            </a:xfrm>
          </p:grpSpPr>
          <p:cxnSp>
            <p:nvCxnSpPr>
              <p:cNvPr id="9536" name="Google Shape;9536;p7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537" name="Google Shape;9537;p7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8"/>
            <p:cNvGrpSpPr/>
            <p:nvPr/>
          </p:nvGrpSpPr>
          <p:grpSpPr>
            <a:xfrm>
              <a:off x="1874250" y="1278825"/>
              <a:ext cx="308100" cy="605275"/>
              <a:chOff x="1874250" y="1278825"/>
              <a:chExt cx="308100" cy="605275"/>
            </a:xfrm>
          </p:grpSpPr>
          <p:cxnSp>
            <p:nvCxnSpPr>
              <p:cNvPr id="9539" name="Google Shape;9539;p7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540" name="Google Shape;9540;p7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1" name="Google Shape;9541;p7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78"/>
          <p:cNvGrpSpPr/>
          <p:nvPr/>
        </p:nvGrpSpPr>
        <p:grpSpPr>
          <a:xfrm>
            <a:off x="1574012" y="1857258"/>
            <a:ext cx="739072" cy="714152"/>
            <a:chOff x="4334725" y="1355875"/>
            <a:chExt cx="3106650" cy="3001900"/>
          </a:xfrm>
        </p:grpSpPr>
        <p:grpSp>
          <p:nvGrpSpPr>
            <p:cNvPr id="9543" name="Google Shape;9543;p78"/>
            <p:cNvGrpSpPr/>
            <p:nvPr/>
          </p:nvGrpSpPr>
          <p:grpSpPr>
            <a:xfrm>
              <a:off x="4516050" y="1724875"/>
              <a:ext cx="2693725" cy="2632900"/>
              <a:chOff x="4516050" y="1724875"/>
              <a:chExt cx="2693725" cy="2632900"/>
            </a:xfrm>
          </p:grpSpPr>
          <p:sp>
            <p:nvSpPr>
              <p:cNvPr id="9544" name="Google Shape;9544;p7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8"/>
            <p:cNvGrpSpPr/>
            <p:nvPr/>
          </p:nvGrpSpPr>
          <p:grpSpPr>
            <a:xfrm>
              <a:off x="4334725" y="1355875"/>
              <a:ext cx="3106650" cy="2709650"/>
              <a:chOff x="4334725" y="1355875"/>
              <a:chExt cx="3106650" cy="2709650"/>
            </a:xfrm>
          </p:grpSpPr>
          <p:sp>
            <p:nvSpPr>
              <p:cNvPr id="9548" name="Google Shape;9548;p7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1" name="Google Shape;9551;p78"/>
          <p:cNvGrpSpPr/>
          <p:nvPr/>
        </p:nvGrpSpPr>
        <p:grpSpPr>
          <a:xfrm>
            <a:off x="7690961" y="3488029"/>
            <a:ext cx="312074" cy="684173"/>
            <a:chOff x="7645573" y="3754300"/>
            <a:chExt cx="293855" cy="644170"/>
          </a:xfrm>
        </p:grpSpPr>
        <p:sp>
          <p:nvSpPr>
            <p:cNvPr id="9552" name="Google Shape;9552;p7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8"/>
          <p:cNvGrpSpPr/>
          <p:nvPr/>
        </p:nvGrpSpPr>
        <p:grpSpPr>
          <a:xfrm>
            <a:off x="5612949" y="970936"/>
            <a:ext cx="709011" cy="739359"/>
            <a:chOff x="5830645" y="1256617"/>
            <a:chExt cx="530340" cy="553040"/>
          </a:xfrm>
        </p:grpSpPr>
        <p:grpSp>
          <p:nvGrpSpPr>
            <p:cNvPr id="9555" name="Google Shape;9555;p78"/>
            <p:cNvGrpSpPr/>
            <p:nvPr/>
          </p:nvGrpSpPr>
          <p:grpSpPr>
            <a:xfrm>
              <a:off x="5830645" y="1256617"/>
              <a:ext cx="259743" cy="269909"/>
              <a:chOff x="5830645" y="1256617"/>
              <a:chExt cx="259743" cy="269909"/>
            </a:xfrm>
          </p:grpSpPr>
          <p:sp>
            <p:nvSpPr>
              <p:cNvPr id="9556" name="Google Shape;9556;p7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78"/>
            <p:cNvGrpSpPr/>
            <p:nvPr/>
          </p:nvGrpSpPr>
          <p:grpSpPr>
            <a:xfrm>
              <a:off x="6101293" y="1256617"/>
              <a:ext cx="259692" cy="269909"/>
              <a:chOff x="6101293" y="1256617"/>
              <a:chExt cx="259692" cy="269909"/>
            </a:xfrm>
          </p:grpSpPr>
          <p:sp>
            <p:nvSpPr>
              <p:cNvPr id="9559" name="Google Shape;9559;p7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78"/>
            <p:cNvGrpSpPr/>
            <p:nvPr/>
          </p:nvGrpSpPr>
          <p:grpSpPr>
            <a:xfrm>
              <a:off x="5830645" y="1539749"/>
              <a:ext cx="259692" cy="269909"/>
              <a:chOff x="5830645" y="1539749"/>
              <a:chExt cx="259692" cy="269909"/>
            </a:xfrm>
          </p:grpSpPr>
          <p:sp>
            <p:nvSpPr>
              <p:cNvPr id="9562" name="Google Shape;9562;p7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78"/>
            <p:cNvGrpSpPr/>
            <p:nvPr/>
          </p:nvGrpSpPr>
          <p:grpSpPr>
            <a:xfrm>
              <a:off x="6101293" y="1539749"/>
              <a:ext cx="259692" cy="269909"/>
              <a:chOff x="6101293" y="1539749"/>
              <a:chExt cx="259692" cy="269909"/>
            </a:xfrm>
          </p:grpSpPr>
          <p:sp>
            <p:nvSpPr>
              <p:cNvPr id="9565" name="Google Shape;9565;p7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7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78"/>
          <p:cNvGrpSpPr/>
          <p:nvPr/>
        </p:nvGrpSpPr>
        <p:grpSpPr>
          <a:xfrm>
            <a:off x="714444" y="2707052"/>
            <a:ext cx="1452955" cy="621360"/>
            <a:chOff x="732422" y="2990152"/>
            <a:chExt cx="1337773" cy="572102"/>
          </a:xfrm>
        </p:grpSpPr>
        <p:sp>
          <p:nvSpPr>
            <p:cNvPr id="9569" name="Google Shape;9569;p7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578"/>
        <p:cNvGrpSpPr/>
        <p:nvPr/>
      </p:nvGrpSpPr>
      <p:grpSpPr>
        <a:xfrm>
          <a:off x="0" y="0"/>
          <a:ext cx="0" cy="0"/>
          <a:chOff x="0" y="0"/>
          <a:chExt cx="0" cy="0"/>
        </a:xfrm>
      </p:grpSpPr>
      <p:grpSp>
        <p:nvGrpSpPr>
          <p:cNvPr id="9579" name="Google Shape;9579;p79"/>
          <p:cNvGrpSpPr/>
          <p:nvPr/>
        </p:nvGrpSpPr>
        <p:grpSpPr>
          <a:xfrm>
            <a:off x="708579" y="965872"/>
            <a:ext cx="1636117" cy="1526144"/>
            <a:chOff x="729238" y="1179665"/>
            <a:chExt cx="1636117" cy="1526144"/>
          </a:xfrm>
        </p:grpSpPr>
        <p:grpSp>
          <p:nvGrpSpPr>
            <p:cNvPr id="9580" name="Google Shape;9580;p79"/>
            <p:cNvGrpSpPr/>
            <p:nvPr/>
          </p:nvGrpSpPr>
          <p:grpSpPr>
            <a:xfrm>
              <a:off x="729238" y="1179665"/>
              <a:ext cx="80700" cy="1526144"/>
              <a:chOff x="729238" y="1179665"/>
              <a:chExt cx="80700" cy="1526144"/>
            </a:xfrm>
          </p:grpSpPr>
          <p:sp>
            <p:nvSpPr>
              <p:cNvPr id="9581" name="Google Shape;9581;p7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9"/>
            <p:cNvGrpSpPr/>
            <p:nvPr/>
          </p:nvGrpSpPr>
          <p:grpSpPr>
            <a:xfrm>
              <a:off x="903098" y="1179665"/>
              <a:ext cx="80700" cy="1526144"/>
              <a:chOff x="903098" y="1179665"/>
              <a:chExt cx="80700" cy="1526144"/>
            </a:xfrm>
          </p:grpSpPr>
          <p:sp>
            <p:nvSpPr>
              <p:cNvPr id="9592" name="Google Shape;9592;p7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9"/>
            <p:cNvGrpSpPr/>
            <p:nvPr/>
          </p:nvGrpSpPr>
          <p:grpSpPr>
            <a:xfrm>
              <a:off x="1076958" y="1179665"/>
              <a:ext cx="80700" cy="1526144"/>
              <a:chOff x="1076958" y="1179665"/>
              <a:chExt cx="80700" cy="1526144"/>
            </a:xfrm>
          </p:grpSpPr>
          <p:sp>
            <p:nvSpPr>
              <p:cNvPr id="9603" name="Google Shape;9603;p7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9"/>
            <p:cNvGrpSpPr/>
            <p:nvPr/>
          </p:nvGrpSpPr>
          <p:grpSpPr>
            <a:xfrm>
              <a:off x="1247707" y="1179665"/>
              <a:ext cx="80700" cy="1526144"/>
              <a:chOff x="1247707" y="1179665"/>
              <a:chExt cx="80700" cy="1526144"/>
            </a:xfrm>
          </p:grpSpPr>
          <p:sp>
            <p:nvSpPr>
              <p:cNvPr id="9614" name="Google Shape;9614;p7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79"/>
            <p:cNvGrpSpPr/>
            <p:nvPr/>
          </p:nvGrpSpPr>
          <p:grpSpPr>
            <a:xfrm>
              <a:off x="1421567" y="1179665"/>
              <a:ext cx="80700" cy="1526144"/>
              <a:chOff x="1421567" y="1179665"/>
              <a:chExt cx="80700" cy="1526144"/>
            </a:xfrm>
          </p:grpSpPr>
          <p:sp>
            <p:nvSpPr>
              <p:cNvPr id="9625" name="Google Shape;9625;p7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9"/>
            <p:cNvGrpSpPr/>
            <p:nvPr/>
          </p:nvGrpSpPr>
          <p:grpSpPr>
            <a:xfrm>
              <a:off x="1592327" y="1179665"/>
              <a:ext cx="80700" cy="1526144"/>
              <a:chOff x="1592327" y="1179665"/>
              <a:chExt cx="80700" cy="1526144"/>
            </a:xfrm>
          </p:grpSpPr>
          <p:sp>
            <p:nvSpPr>
              <p:cNvPr id="9636" name="Google Shape;9636;p7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79"/>
            <p:cNvGrpSpPr/>
            <p:nvPr/>
          </p:nvGrpSpPr>
          <p:grpSpPr>
            <a:xfrm>
              <a:off x="1766187" y="1179665"/>
              <a:ext cx="80700" cy="1526144"/>
              <a:chOff x="1766187" y="1179665"/>
              <a:chExt cx="80700" cy="1526144"/>
            </a:xfrm>
          </p:grpSpPr>
          <p:sp>
            <p:nvSpPr>
              <p:cNvPr id="9647" name="Google Shape;9647;p7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9"/>
            <p:cNvGrpSpPr/>
            <p:nvPr/>
          </p:nvGrpSpPr>
          <p:grpSpPr>
            <a:xfrm>
              <a:off x="1936935" y="1179665"/>
              <a:ext cx="80700" cy="1526144"/>
              <a:chOff x="1936935" y="1179665"/>
              <a:chExt cx="80700" cy="1526144"/>
            </a:xfrm>
          </p:grpSpPr>
          <p:sp>
            <p:nvSpPr>
              <p:cNvPr id="9658" name="Google Shape;9658;p7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9"/>
            <p:cNvGrpSpPr/>
            <p:nvPr/>
          </p:nvGrpSpPr>
          <p:grpSpPr>
            <a:xfrm>
              <a:off x="2110795" y="1179665"/>
              <a:ext cx="80700" cy="1526144"/>
              <a:chOff x="2110795" y="1179665"/>
              <a:chExt cx="80700" cy="1526144"/>
            </a:xfrm>
          </p:grpSpPr>
          <p:sp>
            <p:nvSpPr>
              <p:cNvPr id="9669" name="Google Shape;9669;p7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9"/>
            <p:cNvGrpSpPr/>
            <p:nvPr/>
          </p:nvGrpSpPr>
          <p:grpSpPr>
            <a:xfrm>
              <a:off x="2284655" y="1179665"/>
              <a:ext cx="80700" cy="1526144"/>
              <a:chOff x="2284655" y="1179665"/>
              <a:chExt cx="80700" cy="1526144"/>
            </a:xfrm>
          </p:grpSpPr>
          <p:sp>
            <p:nvSpPr>
              <p:cNvPr id="9680" name="Google Shape;9680;p7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90" name="Google Shape;9690;p79"/>
          <p:cNvGrpSpPr/>
          <p:nvPr/>
        </p:nvGrpSpPr>
        <p:grpSpPr>
          <a:xfrm>
            <a:off x="2603245" y="985011"/>
            <a:ext cx="1364248" cy="1102133"/>
            <a:chOff x="2623904" y="1198803"/>
            <a:chExt cx="1364248" cy="1102133"/>
          </a:xfrm>
        </p:grpSpPr>
        <p:grpSp>
          <p:nvGrpSpPr>
            <p:cNvPr id="9691" name="Google Shape;9691;p79"/>
            <p:cNvGrpSpPr/>
            <p:nvPr/>
          </p:nvGrpSpPr>
          <p:grpSpPr>
            <a:xfrm>
              <a:off x="2623907" y="1198803"/>
              <a:ext cx="1364245" cy="273000"/>
              <a:chOff x="2623907" y="1198803"/>
              <a:chExt cx="1364245" cy="273000"/>
            </a:xfrm>
          </p:grpSpPr>
          <p:sp>
            <p:nvSpPr>
              <p:cNvPr id="9692" name="Google Shape;9692;p7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9"/>
            <p:cNvGrpSpPr/>
            <p:nvPr/>
          </p:nvGrpSpPr>
          <p:grpSpPr>
            <a:xfrm>
              <a:off x="2623904" y="1476964"/>
              <a:ext cx="1364245" cy="273000"/>
              <a:chOff x="2623904" y="1476964"/>
              <a:chExt cx="1364245" cy="273000"/>
            </a:xfrm>
          </p:grpSpPr>
          <p:sp>
            <p:nvSpPr>
              <p:cNvPr id="9698" name="Google Shape;9698;p7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79"/>
            <p:cNvGrpSpPr/>
            <p:nvPr/>
          </p:nvGrpSpPr>
          <p:grpSpPr>
            <a:xfrm>
              <a:off x="2623907" y="1749775"/>
              <a:ext cx="1364245" cy="273000"/>
              <a:chOff x="2623907" y="1749775"/>
              <a:chExt cx="1364245" cy="273000"/>
            </a:xfrm>
          </p:grpSpPr>
          <p:sp>
            <p:nvSpPr>
              <p:cNvPr id="9704" name="Google Shape;9704;p7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9"/>
            <p:cNvGrpSpPr/>
            <p:nvPr/>
          </p:nvGrpSpPr>
          <p:grpSpPr>
            <a:xfrm>
              <a:off x="2623904" y="2027936"/>
              <a:ext cx="1364245" cy="273000"/>
              <a:chOff x="2623904" y="2027936"/>
              <a:chExt cx="1364245" cy="273000"/>
            </a:xfrm>
          </p:grpSpPr>
          <p:sp>
            <p:nvSpPr>
              <p:cNvPr id="9710" name="Google Shape;9710;p7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5" name="Google Shape;9715;p79"/>
          <p:cNvGrpSpPr/>
          <p:nvPr/>
        </p:nvGrpSpPr>
        <p:grpSpPr>
          <a:xfrm>
            <a:off x="2592706" y="2444193"/>
            <a:ext cx="1387541" cy="159124"/>
            <a:chOff x="3200660" y="2180272"/>
            <a:chExt cx="2563824" cy="378237"/>
          </a:xfrm>
        </p:grpSpPr>
        <p:sp>
          <p:nvSpPr>
            <p:cNvPr id="9716" name="Google Shape;9716;p7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9"/>
          <p:cNvGrpSpPr/>
          <p:nvPr/>
        </p:nvGrpSpPr>
        <p:grpSpPr>
          <a:xfrm>
            <a:off x="2589231" y="2722018"/>
            <a:ext cx="1390502" cy="159625"/>
            <a:chOff x="3530150" y="2790075"/>
            <a:chExt cx="1962600" cy="225300"/>
          </a:xfrm>
        </p:grpSpPr>
        <p:sp>
          <p:nvSpPr>
            <p:cNvPr id="9735" name="Google Shape;9735;p7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9"/>
          <p:cNvGrpSpPr/>
          <p:nvPr/>
        </p:nvGrpSpPr>
        <p:grpSpPr>
          <a:xfrm>
            <a:off x="2589884" y="3000344"/>
            <a:ext cx="1411629" cy="153761"/>
            <a:chOff x="3558802" y="4011427"/>
            <a:chExt cx="1866000" cy="111300"/>
          </a:xfrm>
        </p:grpSpPr>
        <p:sp>
          <p:nvSpPr>
            <p:cNvPr id="9738" name="Google Shape;9738;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9"/>
          <p:cNvGrpSpPr/>
          <p:nvPr/>
        </p:nvGrpSpPr>
        <p:grpSpPr>
          <a:xfrm>
            <a:off x="2589576" y="2205744"/>
            <a:ext cx="1383503" cy="119749"/>
            <a:chOff x="3465975" y="2270276"/>
            <a:chExt cx="1986364" cy="171929"/>
          </a:xfrm>
        </p:grpSpPr>
        <p:sp>
          <p:nvSpPr>
            <p:cNvPr id="9741" name="Google Shape;9741;p7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9"/>
          <p:cNvGrpSpPr/>
          <p:nvPr/>
        </p:nvGrpSpPr>
        <p:grpSpPr>
          <a:xfrm>
            <a:off x="2600584" y="3569394"/>
            <a:ext cx="1369531" cy="195460"/>
            <a:chOff x="723300" y="4253549"/>
            <a:chExt cx="2276482" cy="324900"/>
          </a:xfrm>
        </p:grpSpPr>
        <p:sp>
          <p:nvSpPr>
            <p:cNvPr id="9750" name="Google Shape;9750;p7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9"/>
          <p:cNvGrpSpPr/>
          <p:nvPr/>
        </p:nvGrpSpPr>
        <p:grpSpPr>
          <a:xfrm>
            <a:off x="2590145" y="3270574"/>
            <a:ext cx="1389066" cy="180119"/>
            <a:chOff x="705948" y="3788465"/>
            <a:chExt cx="2308953" cy="299400"/>
          </a:xfrm>
        </p:grpSpPr>
        <p:sp>
          <p:nvSpPr>
            <p:cNvPr id="9756" name="Google Shape;9756;p7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79"/>
          <p:cNvGrpSpPr/>
          <p:nvPr/>
        </p:nvGrpSpPr>
        <p:grpSpPr>
          <a:xfrm>
            <a:off x="2638082" y="3883554"/>
            <a:ext cx="1304609" cy="294074"/>
            <a:chOff x="2658741" y="4097347"/>
            <a:chExt cx="1304609" cy="294074"/>
          </a:xfrm>
        </p:grpSpPr>
        <p:grpSp>
          <p:nvGrpSpPr>
            <p:cNvPr id="9762" name="Google Shape;9762;p79"/>
            <p:cNvGrpSpPr/>
            <p:nvPr/>
          </p:nvGrpSpPr>
          <p:grpSpPr>
            <a:xfrm>
              <a:off x="2658741" y="4097347"/>
              <a:ext cx="118572" cy="294074"/>
              <a:chOff x="3343310" y="4475555"/>
              <a:chExt cx="127717" cy="316753"/>
            </a:xfrm>
          </p:grpSpPr>
          <p:sp>
            <p:nvSpPr>
              <p:cNvPr id="9763" name="Google Shape;9763;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79"/>
            <p:cNvGrpSpPr/>
            <p:nvPr/>
          </p:nvGrpSpPr>
          <p:grpSpPr>
            <a:xfrm>
              <a:off x="3815519" y="4098388"/>
              <a:ext cx="147831" cy="291991"/>
              <a:chOff x="3527539" y="4476677"/>
              <a:chExt cx="159232" cy="314510"/>
            </a:xfrm>
          </p:grpSpPr>
          <p:sp>
            <p:nvSpPr>
              <p:cNvPr id="9766" name="Google Shape;9766;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9"/>
            <p:cNvGrpSpPr/>
            <p:nvPr/>
          </p:nvGrpSpPr>
          <p:grpSpPr>
            <a:xfrm>
              <a:off x="3511696" y="4098388"/>
              <a:ext cx="147831" cy="291991"/>
              <a:chOff x="3527539" y="4476677"/>
              <a:chExt cx="159232" cy="314510"/>
            </a:xfrm>
          </p:grpSpPr>
          <p:sp>
            <p:nvSpPr>
              <p:cNvPr id="9769" name="Google Shape;9769;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9"/>
            <p:cNvGrpSpPr/>
            <p:nvPr/>
          </p:nvGrpSpPr>
          <p:grpSpPr>
            <a:xfrm>
              <a:off x="3207874" y="4098388"/>
              <a:ext cx="147831" cy="291991"/>
              <a:chOff x="3527539" y="4476677"/>
              <a:chExt cx="159232" cy="314510"/>
            </a:xfrm>
          </p:grpSpPr>
          <p:sp>
            <p:nvSpPr>
              <p:cNvPr id="9772" name="Google Shape;9772;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79"/>
            <p:cNvGrpSpPr/>
            <p:nvPr/>
          </p:nvGrpSpPr>
          <p:grpSpPr>
            <a:xfrm>
              <a:off x="2933305" y="4097347"/>
              <a:ext cx="118572" cy="294074"/>
              <a:chOff x="3343310" y="4475555"/>
              <a:chExt cx="127717" cy="316753"/>
            </a:xfrm>
          </p:grpSpPr>
          <p:sp>
            <p:nvSpPr>
              <p:cNvPr id="9775" name="Google Shape;9775;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7" name="Google Shape;9777;p79"/>
          <p:cNvGrpSpPr/>
          <p:nvPr/>
        </p:nvGrpSpPr>
        <p:grpSpPr>
          <a:xfrm>
            <a:off x="4256912" y="1866676"/>
            <a:ext cx="1433821" cy="191501"/>
            <a:chOff x="4273350" y="2080469"/>
            <a:chExt cx="1433821" cy="191501"/>
          </a:xfrm>
        </p:grpSpPr>
        <p:grpSp>
          <p:nvGrpSpPr>
            <p:cNvPr id="9778" name="Google Shape;9778;p79"/>
            <p:cNvGrpSpPr/>
            <p:nvPr/>
          </p:nvGrpSpPr>
          <p:grpSpPr>
            <a:xfrm>
              <a:off x="4273350" y="2080469"/>
              <a:ext cx="1433821" cy="0"/>
              <a:chOff x="5224975" y="2962250"/>
              <a:chExt cx="1544400" cy="0"/>
            </a:xfrm>
          </p:grpSpPr>
          <p:cxnSp>
            <p:nvCxnSpPr>
              <p:cNvPr id="9779" name="Google Shape;9779;p7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80" name="Google Shape;9780;p7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781" name="Google Shape;9781;p79"/>
            <p:cNvGrpSpPr/>
            <p:nvPr/>
          </p:nvGrpSpPr>
          <p:grpSpPr>
            <a:xfrm>
              <a:off x="4273350" y="2271969"/>
              <a:ext cx="1433821" cy="0"/>
              <a:chOff x="5224975" y="2962250"/>
              <a:chExt cx="1544400" cy="0"/>
            </a:xfrm>
          </p:grpSpPr>
          <p:cxnSp>
            <p:nvCxnSpPr>
              <p:cNvPr id="9782" name="Google Shape;9782;p7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83" name="Google Shape;9783;p7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784" name="Google Shape;9784;p79"/>
          <p:cNvGrpSpPr/>
          <p:nvPr/>
        </p:nvGrpSpPr>
        <p:grpSpPr>
          <a:xfrm>
            <a:off x="4258467" y="969244"/>
            <a:ext cx="1430711" cy="743389"/>
            <a:chOff x="5159450" y="1919950"/>
            <a:chExt cx="1541050" cy="862500"/>
          </a:xfrm>
        </p:grpSpPr>
        <p:sp>
          <p:nvSpPr>
            <p:cNvPr id="9785" name="Google Shape;9785;p7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786" name="Google Shape;9786;p79"/>
            <p:cNvGrpSpPr/>
            <p:nvPr/>
          </p:nvGrpSpPr>
          <p:grpSpPr>
            <a:xfrm>
              <a:off x="5159450" y="1919950"/>
              <a:ext cx="1541050" cy="862500"/>
              <a:chOff x="5159450" y="1919950"/>
              <a:chExt cx="1541050" cy="862500"/>
            </a:xfrm>
          </p:grpSpPr>
          <p:cxnSp>
            <p:nvCxnSpPr>
              <p:cNvPr id="9787" name="Google Shape;9787;p7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788" name="Google Shape;9788;p7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789" name="Google Shape;9789;p79"/>
          <p:cNvGrpSpPr/>
          <p:nvPr/>
        </p:nvGrpSpPr>
        <p:grpSpPr>
          <a:xfrm>
            <a:off x="4248581" y="2192571"/>
            <a:ext cx="1450484" cy="1052087"/>
            <a:chOff x="5230575" y="1554475"/>
            <a:chExt cx="2137150" cy="1550150"/>
          </a:xfrm>
        </p:grpSpPr>
        <p:sp>
          <p:nvSpPr>
            <p:cNvPr id="9790" name="Google Shape;9790;p7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79"/>
          <p:cNvGrpSpPr/>
          <p:nvPr/>
        </p:nvGrpSpPr>
        <p:grpSpPr>
          <a:xfrm rot="10800000">
            <a:off x="4265131" y="3284761"/>
            <a:ext cx="1417383" cy="887946"/>
            <a:chOff x="5645403" y="2920021"/>
            <a:chExt cx="2650800" cy="2180614"/>
          </a:xfrm>
        </p:grpSpPr>
        <p:sp>
          <p:nvSpPr>
            <p:cNvPr id="9804" name="Google Shape;9804;p7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5" name="Google Shape;9805;p79"/>
            <p:cNvCxnSpPr>
              <a:stCxn id="980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806" name="Google Shape;9806;p7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7" name="Google Shape;9807;p79"/>
            <p:cNvCxnSpPr>
              <a:endCxn id="9806"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808" name="Google Shape;9808;p7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9" name="Google Shape;9809;p79"/>
            <p:cNvCxnSpPr>
              <a:stCxn id="9808"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810" name="Google Shape;9810;p7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1" name="Google Shape;9811;p79"/>
            <p:cNvCxnSpPr>
              <a:endCxn id="981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812" name="Google Shape;9812;p79"/>
          <p:cNvGrpSpPr/>
          <p:nvPr/>
        </p:nvGrpSpPr>
        <p:grpSpPr>
          <a:xfrm>
            <a:off x="7365491" y="2188116"/>
            <a:ext cx="1071743" cy="1021579"/>
            <a:chOff x="7189833" y="2022667"/>
            <a:chExt cx="1251159" cy="1192597"/>
          </a:xfrm>
        </p:grpSpPr>
        <p:sp>
          <p:nvSpPr>
            <p:cNvPr id="9813" name="Google Shape;9813;p7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79"/>
          <p:cNvGrpSpPr/>
          <p:nvPr/>
        </p:nvGrpSpPr>
        <p:grpSpPr>
          <a:xfrm>
            <a:off x="706762" y="2614523"/>
            <a:ext cx="1695374" cy="1560837"/>
            <a:chOff x="727421" y="2828315"/>
            <a:chExt cx="1695374" cy="1560837"/>
          </a:xfrm>
        </p:grpSpPr>
        <p:grpSp>
          <p:nvGrpSpPr>
            <p:cNvPr id="9818" name="Google Shape;9818;p79"/>
            <p:cNvGrpSpPr/>
            <p:nvPr/>
          </p:nvGrpSpPr>
          <p:grpSpPr>
            <a:xfrm>
              <a:off x="819108" y="2882501"/>
              <a:ext cx="103104" cy="1426186"/>
              <a:chOff x="4674013" y="3100904"/>
              <a:chExt cx="122758" cy="1698043"/>
            </a:xfrm>
          </p:grpSpPr>
          <p:sp>
            <p:nvSpPr>
              <p:cNvPr id="9819" name="Google Shape;9819;p7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9"/>
            <p:cNvGrpSpPr/>
            <p:nvPr/>
          </p:nvGrpSpPr>
          <p:grpSpPr>
            <a:xfrm>
              <a:off x="1062475" y="2882501"/>
              <a:ext cx="103104" cy="1426186"/>
              <a:chOff x="4940438" y="3100904"/>
              <a:chExt cx="122758" cy="1698043"/>
            </a:xfrm>
          </p:grpSpPr>
          <p:sp>
            <p:nvSpPr>
              <p:cNvPr id="9827" name="Google Shape;9827;p7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79"/>
            <p:cNvGrpSpPr/>
            <p:nvPr/>
          </p:nvGrpSpPr>
          <p:grpSpPr>
            <a:xfrm>
              <a:off x="1299324" y="2882501"/>
              <a:ext cx="103104" cy="1426186"/>
              <a:chOff x="5206863" y="3100904"/>
              <a:chExt cx="122758" cy="1698043"/>
            </a:xfrm>
          </p:grpSpPr>
          <p:sp>
            <p:nvSpPr>
              <p:cNvPr id="9835" name="Google Shape;9835;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79"/>
            <p:cNvGrpSpPr/>
            <p:nvPr/>
          </p:nvGrpSpPr>
          <p:grpSpPr>
            <a:xfrm>
              <a:off x="1786057" y="2882501"/>
              <a:ext cx="103104" cy="1426186"/>
              <a:chOff x="6006138" y="3143629"/>
              <a:chExt cx="122758" cy="1698043"/>
            </a:xfrm>
          </p:grpSpPr>
          <p:sp>
            <p:nvSpPr>
              <p:cNvPr id="9843" name="Google Shape;9843;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79"/>
            <p:cNvGrpSpPr/>
            <p:nvPr/>
          </p:nvGrpSpPr>
          <p:grpSpPr>
            <a:xfrm>
              <a:off x="2029422" y="2882501"/>
              <a:ext cx="103104" cy="1426186"/>
              <a:chOff x="6805413" y="3100904"/>
              <a:chExt cx="122758" cy="1698043"/>
            </a:xfrm>
          </p:grpSpPr>
          <p:sp>
            <p:nvSpPr>
              <p:cNvPr id="9851" name="Google Shape;9851;p7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79"/>
            <p:cNvGrpSpPr/>
            <p:nvPr/>
          </p:nvGrpSpPr>
          <p:grpSpPr>
            <a:xfrm>
              <a:off x="727421" y="2828315"/>
              <a:ext cx="1695374" cy="1560837"/>
              <a:chOff x="734799" y="2782450"/>
              <a:chExt cx="1571100" cy="1577400"/>
            </a:xfrm>
          </p:grpSpPr>
          <p:cxnSp>
            <p:nvCxnSpPr>
              <p:cNvPr id="9859" name="Google Shape;9859;p7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860" name="Google Shape;9860;p7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861" name="Google Shape;9861;p79"/>
            <p:cNvGrpSpPr/>
            <p:nvPr/>
          </p:nvGrpSpPr>
          <p:grpSpPr>
            <a:xfrm>
              <a:off x="2272795" y="2882501"/>
              <a:ext cx="103104" cy="1426186"/>
              <a:chOff x="5206863" y="3100904"/>
              <a:chExt cx="122758" cy="1698043"/>
            </a:xfrm>
          </p:grpSpPr>
          <p:sp>
            <p:nvSpPr>
              <p:cNvPr id="9862" name="Google Shape;9862;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9"/>
            <p:cNvGrpSpPr/>
            <p:nvPr/>
          </p:nvGrpSpPr>
          <p:grpSpPr>
            <a:xfrm>
              <a:off x="1542694" y="2882501"/>
              <a:ext cx="103104" cy="1426186"/>
              <a:chOff x="6006138" y="3143629"/>
              <a:chExt cx="122758" cy="1698043"/>
            </a:xfrm>
          </p:grpSpPr>
          <p:sp>
            <p:nvSpPr>
              <p:cNvPr id="9870" name="Google Shape;9870;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7" name="Google Shape;9877;p79"/>
          <p:cNvGrpSpPr/>
          <p:nvPr/>
        </p:nvGrpSpPr>
        <p:grpSpPr>
          <a:xfrm>
            <a:off x="5915341" y="2192094"/>
            <a:ext cx="1248543" cy="1025319"/>
            <a:chOff x="5183758" y="1210600"/>
            <a:chExt cx="3605380" cy="2960783"/>
          </a:xfrm>
        </p:grpSpPr>
        <p:sp>
          <p:nvSpPr>
            <p:cNvPr id="9878" name="Google Shape;9878;p7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82" name="Google Shape;9882;p7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883" name="Google Shape;9883;p7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884" name="Google Shape;9884;p7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885" name="Google Shape;9885;p7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886" name="Google Shape;9886;p7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9"/>
          <p:cNvGrpSpPr/>
          <p:nvPr/>
        </p:nvGrpSpPr>
        <p:grpSpPr>
          <a:xfrm>
            <a:off x="5772403" y="3330411"/>
            <a:ext cx="2664831" cy="843440"/>
            <a:chOff x="5916567" y="1099697"/>
            <a:chExt cx="2556683" cy="809211"/>
          </a:xfrm>
        </p:grpSpPr>
        <p:sp>
          <p:nvSpPr>
            <p:cNvPr id="9888" name="Google Shape;9888;p7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9"/>
          <p:cNvGrpSpPr/>
          <p:nvPr/>
        </p:nvGrpSpPr>
        <p:grpSpPr>
          <a:xfrm>
            <a:off x="5879943" y="979270"/>
            <a:ext cx="1299851" cy="1023338"/>
            <a:chOff x="5900602" y="1193063"/>
            <a:chExt cx="1299851" cy="1023338"/>
          </a:xfrm>
        </p:grpSpPr>
        <p:grpSp>
          <p:nvGrpSpPr>
            <p:cNvPr id="9897" name="Google Shape;9897;p79"/>
            <p:cNvGrpSpPr/>
            <p:nvPr/>
          </p:nvGrpSpPr>
          <p:grpSpPr>
            <a:xfrm>
              <a:off x="6743564" y="1193063"/>
              <a:ext cx="456889" cy="700379"/>
              <a:chOff x="6743564" y="1193063"/>
              <a:chExt cx="456889" cy="700379"/>
            </a:xfrm>
          </p:grpSpPr>
          <p:grpSp>
            <p:nvGrpSpPr>
              <p:cNvPr id="9898" name="Google Shape;9898;p79"/>
              <p:cNvGrpSpPr/>
              <p:nvPr/>
            </p:nvGrpSpPr>
            <p:grpSpPr>
              <a:xfrm>
                <a:off x="6743564" y="1690731"/>
                <a:ext cx="214402" cy="202710"/>
                <a:chOff x="6743564" y="1690731"/>
                <a:chExt cx="214402" cy="202710"/>
              </a:xfrm>
            </p:grpSpPr>
            <p:sp>
              <p:nvSpPr>
                <p:cNvPr id="9899" name="Google Shape;9899;p7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79"/>
              <p:cNvGrpSpPr/>
              <p:nvPr/>
            </p:nvGrpSpPr>
            <p:grpSpPr>
              <a:xfrm>
                <a:off x="6915505" y="1193063"/>
                <a:ext cx="284947" cy="589637"/>
                <a:chOff x="6915505" y="1193063"/>
                <a:chExt cx="284947" cy="589637"/>
              </a:xfrm>
            </p:grpSpPr>
            <p:sp>
              <p:nvSpPr>
                <p:cNvPr id="9902" name="Google Shape;9902;p7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03" name="Google Shape;9903;p7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904" name="Google Shape;9904;p79"/>
            <p:cNvGrpSpPr/>
            <p:nvPr/>
          </p:nvGrpSpPr>
          <p:grpSpPr>
            <a:xfrm>
              <a:off x="6520337" y="1193063"/>
              <a:ext cx="341815" cy="801589"/>
              <a:chOff x="6520337" y="1193063"/>
              <a:chExt cx="341815" cy="801589"/>
            </a:xfrm>
          </p:grpSpPr>
          <p:grpSp>
            <p:nvGrpSpPr>
              <p:cNvPr id="9905" name="Google Shape;9905;p79"/>
              <p:cNvGrpSpPr/>
              <p:nvPr/>
            </p:nvGrpSpPr>
            <p:grpSpPr>
              <a:xfrm>
                <a:off x="6520337" y="1589527"/>
                <a:ext cx="213950" cy="405125"/>
                <a:chOff x="6520337" y="1589527"/>
                <a:chExt cx="213950" cy="405125"/>
              </a:xfrm>
            </p:grpSpPr>
            <p:sp>
              <p:nvSpPr>
                <p:cNvPr id="9906" name="Google Shape;9906;p7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79"/>
              <p:cNvGrpSpPr/>
              <p:nvPr/>
            </p:nvGrpSpPr>
            <p:grpSpPr>
              <a:xfrm>
                <a:off x="6577204" y="1193063"/>
                <a:ext cx="284947" cy="453562"/>
                <a:chOff x="6577204" y="1193063"/>
                <a:chExt cx="284947" cy="453562"/>
              </a:xfrm>
            </p:grpSpPr>
            <p:sp>
              <p:nvSpPr>
                <p:cNvPr id="9909" name="Google Shape;9909;p7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0" name="Google Shape;9910;p7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911" name="Google Shape;9911;p79"/>
            <p:cNvGrpSpPr/>
            <p:nvPr/>
          </p:nvGrpSpPr>
          <p:grpSpPr>
            <a:xfrm>
              <a:off x="6238903" y="1193063"/>
              <a:ext cx="300475" cy="901782"/>
              <a:chOff x="6238903" y="1193063"/>
              <a:chExt cx="300475" cy="901782"/>
            </a:xfrm>
          </p:grpSpPr>
          <p:grpSp>
            <p:nvGrpSpPr>
              <p:cNvPr id="9912" name="Google Shape;9912;p79"/>
              <p:cNvGrpSpPr/>
              <p:nvPr/>
            </p:nvGrpSpPr>
            <p:grpSpPr>
              <a:xfrm>
                <a:off x="6290865" y="1489315"/>
                <a:ext cx="248514" cy="605530"/>
                <a:chOff x="6290865" y="1489315"/>
                <a:chExt cx="248514" cy="605530"/>
              </a:xfrm>
            </p:grpSpPr>
            <p:sp>
              <p:nvSpPr>
                <p:cNvPr id="9913" name="Google Shape;9913;p7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9"/>
              <p:cNvGrpSpPr/>
              <p:nvPr/>
            </p:nvGrpSpPr>
            <p:grpSpPr>
              <a:xfrm>
                <a:off x="6238903" y="1193063"/>
                <a:ext cx="284947" cy="327512"/>
                <a:chOff x="6238903" y="1193063"/>
                <a:chExt cx="284947" cy="327512"/>
              </a:xfrm>
            </p:grpSpPr>
            <p:sp>
              <p:nvSpPr>
                <p:cNvPr id="9916" name="Google Shape;9916;p7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7" name="Google Shape;9917;p7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918" name="Google Shape;9918;p79"/>
            <p:cNvGrpSpPr/>
            <p:nvPr/>
          </p:nvGrpSpPr>
          <p:grpSpPr>
            <a:xfrm>
              <a:off x="5900602" y="1193063"/>
              <a:ext cx="444345" cy="1023338"/>
              <a:chOff x="5900602" y="1193063"/>
              <a:chExt cx="444345" cy="1023338"/>
            </a:xfrm>
          </p:grpSpPr>
          <p:grpSp>
            <p:nvGrpSpPr>
              <p:cNvPr id="9919" name="Google Shape;9919;p79"/>
              <p:cNvGrpSpPr/>
              <p:nvPr/>
            </p:nvGrpSpPr>
            <p:grpSpPr>
              <a:xfrm>
                <a:off x="6046501" y="1367785"/>
                <a:ext cx="298446" cy="848616"/>
                <a:chOff x="6046501" y="1367785"/>
                <a:chExt cx="298446" cy="848616"/>
              </a:xfrm>
            </p:grpSpPr>
            <p:sp>
              <p:nvSpPr>
                <p:cNvPr id="9920" name="Google Shape;9920;p7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79"/>
              <p:cNvGrpSpPr/>
              <p:nvPr/>
            </p:nvGrpSpPr>
            <p:grpSpPr>
              <a:xfrm>
                <a:off x="5900602" y="1193063"/>
                <a:ext cx="284947" cy="182312"/>
                <a:chOff x="5900602" y="1193063"/>
                <a:chExt cx="284947" cy="182312"/>
              </a:xfrm>
            </p:grpSpPr>
            <p:sp>
              <p:nvSpPr>
                <p:cNvPr id="9923" name="Google Shape;9923;p7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4" name="Google Shape;9924;p7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925" name="Google Shape;9925;p79"/>
          <p:cNvGrpSpPr/>
          <p:nvPr/>
        </p:nvGrpSpPr>
        <p:grpSpPr>
          <a:xfrm>
            <a:off x="7217825" y="979415"/>
            <a:ext cx="1219413" cy="1051365"/>
            <a:chOff x="7287122" y="1165658"/>
            <a:chExt cx="1219413" cy="1051365"/>
          </a:xfrm>
        </p:grpSpPr>
        <p:grpSp>
          <p:nvGrpSpPr>
            <p:cNvPr id="9926" name="Google Shape;9926;p79"/>
            <p:cNvGrpSpPr/>
            <p:nvPr/>
          </p:nvGrpSpPr>
          <p:grpSpPr>
            <a:xfrm>
              <a:off x="7287122" y="1969723"/>
              <a:ext cx="1219413" cy="247300"/>
              <a:chOff x="7287122" y="1969723"/>
              <a:chExt cx="1219413" cy="247300"/>
            </a:xfrm>
          </p:grpSpPr>
          <p:sp>
            <p:nvSpPr>
              <p:cNvPr id="9927" name="Google Shape;9927;p7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8" name="Google Shape;9928;p79"/>
              <p:cNvGrpSpPr/>
              <p:nvPr/>
            </p:nvGrpSpPr>
            <p:grpSpPr>
              <a:xfrm>
                <a:off x="7287122" y="2063892"/>
                <a:ext cx="1151753" cy="73428"/>
                <a:chOff x="7287122" y="2063892"/>
                <a:chExt cx="1151753" cy="73428"/>
              </a:xfrm>
            </p:grpSpPr>
            <p:sp>
              <p:nvSpPr>
                <p:cNvPr id="9929" name="Google Shape;9929;p7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30" name="Google Shape;9930;p7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931" name="Google Shape;9931;p79"/>
            <p:cNvGrpSpPr/>
            <p:nvPr/>
          </p:nvGrpSpPr>
          <p:grpSpPr>
            <a:xfrm>
              <a:off x="7287122" y="1712201"/>
              <a:ext cx="1219403" cy="246767"/>
              <a:chOff x="7287122" y="1712201"/>
              <a:chExt cx="1219403" cy="246767"/>
            </a:xfrm>
          </p:grpSpPr>
          <p:sp>
            <p:nvSpPr>
              <p:cNvPr id="9932" name="Google Shape;9932;p7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3" name="Google Shape;9933;p79"/>
              <p:cNvGrpSpPr/>
              <p:nvPr/>
            </p:nvGrpSpPr>
            <p:grpSpPr>
              <a:xfrm>
                <a:off x="7287122" y="1842861"/>
                <a:ext cx="1005303" cy="73419"/>
                <a:chOff x="7287122" y="1842861"/>
                <a:chExt cx="1005303" cy="73419"/>
              </a:xfrm>
            </p:grpSpPr>
            <p:sp>
              <p:nvSpPr>
                <p:cNvPr id="9934" name="Google Shape;9934;p7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35" name="Google Shape;9935;p7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936" name="Google Shape;9936;p79"/>
            <p:cNvGrpSpPr/>
            <p:nvPr/>
          </p:nvGrpSpPr>
          <p:grpSpPr>
            <a:xfrm>
              <a:off x="7287122" y="1447520"/>
              <a:ext cx="1219403" cy="286667"/>
              <a:chOff x="7287122" y="1447520"/>
              <a:chExt cx="1219403" cy="286667"/>
            </a:xfrm>
          </p:grpSpPr>
          <p:sp>
            <p:nvSpPr>
              <p:cNvPr id="9937" name="Google Shape;9937;p7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8" name="Google Shape;9938;p79"/>
              <p:cNvGrpSpPr/>
              <p:nvPr/>
            </p:nvGrpSpPr>
            <p:grpSpPr>
              <a:xfrm>
                <a:off x="7287122" y="1581977"/>
                <a:ext cx="852803" cy="73428"/>
                <a:chOff x="7287122" y="1581977"/>
                <a:chExt cx="852803" cy="73428"/>
              </a:xfrm>
            </p:grpSpPr>
            <p:sp>
              <p:nvSpPr>
                <p:cNvPr id="9939" name="Google Shape;9939;p7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0" name="Google Shape;9940;p7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941" name="Google Shape;9941;p79"/>
            <p:cNvGrpSpPr/>
            <p:nvPr/>
          </p:nvGrpSpPr>
          <p:grpSpPr>
            <a:xfrm>
              <a:off x="7287122" y="1165658"/>
              <a:ext cx="1219403" cy="344253"/>
              <a:chOff x="7287122" y="1165658"/>
              <a:chExt cx="1219403" cy="344253"/>
            </a:xfrm>
          </p:grpSpPr>
          <p:sp>
            <p:nvSpPr>
              <p:cNvPr id="9942" name="Google Shape;9942;p7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3" name="Google Shape;9943;p79"/>
              <p:cNvGrpSpPr/>
              <p:nvPr/>
            </p:nvGrpSpPr>
            <p:grpSpPr>
              <a:xfrm>
                <a:off x="7287122" y="1341025"/>
                <a:ext cx="695703" cy="73419"/>
                <a:chOff x="7287122" y="1341025"/>
                <a:chExt cx="695703" cy="73419"/>
              </a:xfrm>
            </p:grpSpPr>
            <p:sp>
              <p:nvSpPr>
                <p:cNvPr id="9944" name="Google Shape;9944;p7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5" name="Google Shape;9945;p7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37"/>
          <p:cNvSpPr txBox="1">
            <a:spLocks noGrp="1"/>
          </p:cNvSpPr>
          <p:nvPr>
            <p:ph type="title"/>
          </p:nvPr>
        </p:nvSpPr>
        <p:spPr>
          <a:xfrm>
            <a:off x="2845225" y="1860775"/>
            <a:ext cx="5067600" cy="121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PROJECT OVERVIEW</a:t>
            </a:r>
          </a:p>
        </p:txBody>
      </p:sp>
      <p:sp>
        <p:nvSpPr>
          <p:cNvPr id="1498" name="Google Shape;1498;p37"/>
          <p:cNvSpPr txBox="1">
            <a:spLocks noGrp="1"/>
          </p:cNvSpPr>
          <p:nvPr>
            <p:ph type="title" idx="2"/>
          </p:nvPr>
        </p:nvSpPr>
        <p:spPr>
          <a:xfrm>
            <a:off x="964400" y="2009725"/>
            <a:ext cx="14193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cxnSp>
        <p:nvCxnSpPr>
          <p:cNvPr id="1499" name="Google Shape;1499;p37"/>
          <p:cNvCxnSpPr/>
          <p:nvPr/>
        </p:nvCxnSpPr>
        <p:spPr>
          <a:xfrm rot="10800000">
            <a:off x="2383700" y="1711975"/>
            <a:ext cx="0" cy="1469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49"/>
        <p:cNvGrpSpPr/>
        <p:nvPr/>
      </p:nvGrpSpPr>
      <p:grpSpPr>
        <a:xfrm>
          <a:off x="0" y="0"/>
          <a:ext cx="0" cy="0"/>
          <a:chOff x="0" y="0"/>
          <a:chExt cx="0" cy="0"/>
        </a:xfrm>
      </p:grpSpPr>
      <p:grpSp>
        <p:nvGrpSpPr>
          <p:cNvPr id="9950" name="Google Shape;9950;p80"/>
          <p:cNvGrpSpPr/>
          <p:nvPr/>
        </p:nvGrpSpPr>
        <p:grpSpPr>
          <a:xfrm>
            <a:off x="846551" y="2273217"/>
            <a:ext cx="415546" cy="355053"/>
            <a:chOff x="866243" y="2291587"/>
            <a:chExt cx="415546" cy="355053"/>
          </a:xfrm>
        </p:grpSpPr>
        <p:sp>
          <p:nvSpPr>
            <p:cNvPr id="9951" name="Google Shape;9951;p8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6" name="Google Shape;9956;p80"/>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7" name="Google Shape;9957;p80"/>
          <p:cNvGrpSpPr/>
          <p:nvPr/>
        </p:nvGrpSpPr>
        <p:grpSpPr>
          <a:xfrm>
            <a:off x="1938828" y="2284205"/>
            <a:ext cx="359213" cy="327807"/>
            <a:chOff x="1958520" y="2302574"/>
            <a:chExt cx="359213" cy="327807"/>
          </a:xfrm>
        </p:grpSpPr>
        <p:sp>
          <p:nvSpPr>
            <p:cNvPr id="9958" name="Google Shape;9958;p8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80"/>
          <p:cNvGrpSpPr/>
          <p:nvPr/>
        </p:nvGrpSpPr>
        <p:grpSpPr>
          <a:xfrm>
            <a:off x="2560190" y="2269057"/>
            <a:ext cx="207582" cy="359594"/>
            <a:chOff x="2656082" y="2287427"/>
            <a:chExt cx="207582" cy="359594"/>
          </a:xfrm>
        </p:grpSpPr>
        <p:sp>
          <p:nvSpPr>
            <p:cNvPr id="9962" name="Google Shape;9962;p8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80"/>
          <p:cNvGrpSpPr/>
          <p:nvPr/>
        </p:nvGrpSpPr>
        <p:grpSpPr>
          <a:xfrm>
            <a:off x="3029961" y="2303099"/>
            <a:ext cx="362991" cy="290018"/>
            <a:chOff x="3049653" y="2321468"/>
            <a:chExt cx="362991" cy="290018"/>
          </a:xfrm>
        </p:grpSpPr>
        <p:sp>
          <p:nvSpPr>
            <p:cNvPr id="9967" name="Google Shape;9967;p8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80"/>
          <p:cNvGrpSpPr/>
          <p:nvPr/>
        </p:nvGrpSpPr>
        <p:grpSpPr>
          <a:xfrm>
            <a:off x="3544551" y="2271534"/>
            <a:ext cx="422342" cy="355243"/>
            <a:chOff x="3564243" y="2289904"/>
            <a:chExt cx="422342" cy="355243"/>
          </a:xfrm>
        </p:grpSpPr>
        <p:sp>
          <p:nvSpPr>
            <p:cNvPr id="9972" name="Google Shape;9972;p8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7" name="Google Shape;9977;p80"/>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8" name="Google Shape;9978;p80"/>
          <p:cNvGrpSpPr/>
          <p:nvPr/>
        </p:nvGrpSpPr>
        <p:grpSpPr>
          <a:xfrm>
            <a:off x="4668202" y="2271344"/>
            <a:ext cx="359594" cy="353909"/>
            <a:chOff x="4687894" y="2289713"/>
            <a:chExt cx="359594" cy="353909"/>
          </a:xfrm>
        </p:grpSpPr>
        <p:sp>
          <p:nvSpPr>
            <p:cNvPr id="9979" name="Google Shape;9979;p8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2" name="Google Shape;9982;p80"/>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80"/>
          <p:cNvGrpSpPr/>
          <p:nvPr/>
        </p:nvGrpSpPr>
        <p:grpSpPr>
          <a:xfrm>
            <a:off x="6352932" y="2289857"/>
            <a:ext cx="263567" cy="317614"/>
            <a:chOff x="6421399" y="2308227"/>
            <a:chExt cx="263567" cy="317614"/>
          </a:xfrm>
        </p:grpSpPr>
        <p:sp>
          <p:nvSpPr>
            <p:cNvPr id="9984" name="Google Shape;9984;p8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0"/>
          <p:cNvGrpSpPr/>
          <p:nvPr/>
        </p:nvGrpSpPr>
        <p:grpSpPr>
          <a:xfrm>
            <a:off x="6850501" y="2277250"/>
            <a:ext cx="360356" cy="343462"/>
            <a:chOff x="6870193" y="2295620"/>
            <a:chExt cx="360356" cy="343462"/>
          </a:xfrm>
        </p:grpSpPr>
        <p:sp>
          <p:nvSpPr>
            <p:cNvPr id="9989" name="Google Shape;9989;p8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80"/>
          <p:cNvGrpSpPr/>
          <p:nvPr/>
        </p:nvGrpSpPr>
        <p:grpSpPr>
          <a:xfrm>
            <a:off x="7421773" y="2284490"/>
            <a:ext cx="342192" cy="327140"/>
            <a:chOff x="7441465" y="2302860"/>
            <a:chExt cx="342192" cy="327140"/>
          </a:xfrm>
        </p:grpSpPr>
        <p:sp>
          <p:nvSpPr>
            <p:cNvPr id="9992" name="Google Shape;9992;p8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80"/>
          <p:cNvGrpSpPr/>
          <p:nvPr/>
        </p:nvGrpSpPr>
        <p:grpSpPr>
          <a:xfrm>
            <a:off x="7969991" y="2331837"/>
            <a:ext cx="332761" cy="234066"/>
            <a:chOff x="7989683" y="2350207"/>
            <a:chExt cx="332761" cy="234066"/>
          </a:xfrm>
        </p:grpSpPr>
        <p:sp>
          <p:nvSpPr>
            <p:cNvPr id="9995" name="Google Shape;9995;p8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80"/>
          <p:cNvGrpSpPr/>
          <p:nvPr/>
        </p:nvGrpSpPr>
        <p:grpSpPr>
          <a:xfrm>
            <a:off x="5803602" y="2291381"/>
            <a:ext cx="315327" cy="314978"/>
            <a:chOff x="5823294" y="2309751"/>
            <a:chExt cx="315327" cy="314978"/>
          </a:xfrm>
        </p:grpSpPr>
        <p:sp>
          <p:nvSpPr>
            <p:cNvPr id="10002" name="Google Shape;10002;p8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80"/>
          <p:cNvGrpSpPr/>
          <p:nvPr/>
        </p:nvGrpSpPr>
        <p:grpSpPr>
          <a:xfrm>
            <a:off x="2477583" y="2725790"/>
            <a:ext cx="370930" cy="370549"/>
            <a:chOff x="2497275" y="2744159"/>
            <a:chExt cx="370930" cy="370549"/>
          </a:xfrm>
        </p:grpSpPr>
        <p:sp>
          <p:nvSpPr>
            <p:cNvPr id="10020" name="Google Shape;10020;p8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0"/>
          <p:cNvGrpSpPr/>
          <p:nvPr/>
        </p:nvGrpSpPr>
        <p:grpSpPr>
          <a:xfrm>
            <a:off x="841248" y="2728108"/>
            <a:ext cx="371883" cy="365691"/>
            <a:chOff x="860940" y="2746477"/>
            <a:chExt cx="371883" cy="365691"/>
          </a:xfrm>
        </p:grpSpPr>
        <p:sp>
          <p:nvSpPr>
            <p:cNvPr id="10027" name="Google Shape;10027;p8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80"/>
          <p:cNvGrpSpPr/>
          <p:nvPr/>
        </p:nvGrpSpPr>
        <p:grpSpPr>
          <a:xfrm>
            <a:off x="1431144" y="2747889"/>
            <a:ext cx="283985" cy="341080"/>
            <a:chOff x="1493849" y="2775533"/>
            <a:chExt cx="283985" cy="341080"/>
          </a:xfrm>
        </p:grpSpPr>
        <p:sp>
          <p:nvSpPr>
            <p:cNvPr id="10033" name="Google Shape;10033;p8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80"/>
          <p:cNvGrpSpPr/>
          <p:nvPr/>
        </p:nvGrpSpPr>
        <p:grpSpPr>
          <a:xfrm>
            <a:off x="1933144" y="2756052"/>
            <a:ext cx="372835" cy="342573"/>
            <a:chOff x="1952836" y="2774422"/>
            <a:chExt cx="372835" cy="342573"/>
          </a:xfrm>
        </p:grpSpPr>
        <p:sp>
          <p:nvSpPr>
            <p:cNvPr id="10036" name="Google Shape;10036;p8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80"/>
          <p:cNvGrpSpPr/>
          <p:nvPr/>
        </p:nvGrpSpPr>
        <p:grpSpPr>
          <a:xfrm>
            <a:off x="3060224" y="2726107"/>
            <a:ext cx="332729" cy="372518"/>
            <a:chOff x="3079916" y="2744477"/>
            <a:chExt cx="332729" cy="372518"/>
          </a:xfrm>
        </p:grpSpPr>
        <p:sp>
          <p:nvSpPr>
            <p:cNvPr id="10040" name="Google Shape;10040;p8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80"/>
          <p:cNvGrpSpPr/>
          <p:nvPr/>
        </p:nvGrpSpPr>
        <p:grpSpPr>
          <a:xfrm>
            <a:off x="3600884" y="2727155"/>
            <a:ext cx="336889" cy="355592"/>
            <a:chOff x="3620576" y="2745525"/>
            <a:chExt cx="336889" cy="355592"/>
          </a:xfrm>
        </p:grpSpPr>
        <p:sp>
          <p:nvSpPr>
            <p:cNvPr id="10044" name="Google Shape;10044;p8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80"/>
          <p:cNvGrpSpPr/>
          <p:nvPr/>
        </p:nvGrpSpPr>
        <p:grpSpPr>
          <a:xfrm>
            <a:off x="4107123" y="2742334"/>
            <a:ext cx="380393" cy="363118"/>
            <a:chOff x="4126815" y="2760704"/>
            <a:chExt cx="380393" cy="363118"/>
          </a:xfrm>
        </p:grpSpPr>
        <p:sp>
          <p:nvSpPr>
            <p:cNvPr id="10047" name="Google Shape;10047;p8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80"/>
          <p:cNvGrpSpPr/>
          <p:nvPr/>
        </p:nvGrpSpPr>
        <p:grpSpPr>
          <a:xfrm>
            <a:off x="4656294" y="2727314"/>
            <a:ext cx="381346" cy="368644"/>
            <a:chOff x="4675986" y="2745684"/>
            <a:chExt cx="381346" cy="368644"/>
          </a:xfrm>
        </p:grpSpPr>
        <p:sp>
          <p:nvSpPr>
            <p:cNvPr id="10052" name="Google Shape;10052;p8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80"/>
          <p:cNvGrpSpPr/>
          <p:nvPr/>
        </p:nvGrpSpPr>
        <p:grpSpPr>
          <a:xfrm>
            <a:off x="5200924" y="2772692"/>
            <a:ext cx="373185" cy="302466"/>
            <a:chOff x="5220616" y="2791061"/>
            <a:chExt cx="373185" cy="302466"/>
          </a:xfrm>
        </p:grpSpPr>
        <p:sp>
          <p:nvSpPr>
            <p:cNvPr id="10055" name="Google Shape;10055;p8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80"/>
          <p:cNvGrpSpPr/>
          <p:nvPr/>
        </p:nvGrpSpPr>
        <p:grpSpPr>
          <a:xfrm>
            <a:off x="5768969" y="2754147"/>
            <a:ext cx="284366" cy="344097"/>
            <a:chOff x="5864861" y="2772517"/>
            <a:chExt cx="284366" cy="344097"/>
          </a:xfrm>
        </p:grpSpPr>
        <p:sp>
          <p:nvSpPr>
            <p:cNvPr id="10074" name="Google Shape;10074;p8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0" name="Google Shape;10080;p80"/>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1" name="Google Shape;10081;p80"/>
          <p:cNvGrpSpPr/>
          <p:nvPr/>
        </p:nvGrpSpPr>
        <p:grpSpPr>
          <a:xfrm>
            <a:off x="6954467" y="2771168"/>
            <a:ext cx="255247" cy="327458"/>
            <a:chOff x="6974158" y="2789537"/>
            <a:chExt cx="255247" cy="327458"/>
          </a:xfrm>
        </p:grpSpPr>
        <p:sp>
          <p:nvSpPr>
            <p:cNvPr id="10082" name="Google Shape;10082;p8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80"/>
          <p:cNvGrpSpPr/>
          <p:nvPr/>
        </p:nvGrpSpPr>
        <p:grpSpPr>
          <a:xfrm>
            <a:off x="7511005" y="2771930"/>
            <a:ext cx="244291" cy="326314"/>
            <a:chOff x="7530697" y="2790299"/>
            <a:chExt cx="244291" cy="326314"/>
          </a:xfrm>
        </p:grpSpPr>
        <p:sp>
          <p:nvSpPr>
            <p:cNvPr id="10089" name="Google Shape;10089;p8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80"/>
          <p:cNvGrpSpPr/>
          <p:nvPr/>
        </p:nvGrpSpPr>
        <p:grpSpPr>
          <a:xfrm>
            <a:off x="7968499" y="2813878"/>
            <a:ext cx="332348" cy="283985"/>
            <a:chOff x="7988191" y="2832248"/>
            <a:chExt cx="332348" cy="283985"/>
          </a:xfrm>
        </p:grpSpPr>
        <p:sp>
          <p:nvSpPr>
            <p:cNvPr id="10096" name="Google Shape;10096;p8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9" name="Google Shape;10099;p80"/>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0" name="Google Shape;10100;p80"/>
          <p:cNvGrpSpPr/>
          <p:nvPr/>
        </p:nvGrpSpPr>
        <p:grpSpPr>
          <a:xfrm>
            <a:off x="3568748" y="3239998"/>
            <a:ext cx="364484" cy="262423"/>
            <a:chOff x="3588440" y="3258368"/>
            <a:chExt cx="364484" cy="262423"/>
          </a:xfrm>
        </p:grpSpPr>
        <p:sp>
          <p:nvSpPr>
            <p:cNvPr id="10101" name="Google Shape;10101;p8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7" name="Google Shape;10107;p80"/>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8" name="Google Shape;10108;p80"/>
          <p:cNvGrpSpPr/>
          <p:nvPr/>
        </p:nvGrpSpPr>
        <p:grpSpPr>
          <a:xfrm>
            <a:off x="5746125" y="3209355"/>
            <a:ext cx="364865" cy="324822"/>
            <a:chOff x="5765817" y="3227724"/>
            <a:chExt cx="364865" cy="324822"/>
          </a:xfrm>
        </p:grpSpPr>
        <p:sp>
          <p:nvSpPr>
            <p:cNvPr id="10109" name="Google Shape;10109;p8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80"/>
          <p:cNvGrpSpPr/>
          <p:nvPr/>
        </p:nvGrpSpPr>
        <p:grpSpPr>
          <a:xfrm>
            <a:off x="6208891" y="3219294"/>
            <a:ext cx="446539" cy="303895"/>
            <a:chOff x="6228583" y="3237664"/>
            <a:chExt cx="446539" cy="303895"/>
          </a:xfrm>
        </p:grpSpPr>
        <p:sp>
          <p:nvSpPr>
            <p:cNvPr id="10113" name="Google Shape;10113;p8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80"/>
          <p:cNvGrpSpPr/>
          <p:nvPr/>
        </p:nvGrpSpPr>
        <p:grpSpPr>
          <a:xfrm>
            <a:off x="846170" y="3188936"/>
            <a:ext cx="364484" cy="364897"/>
            <a:chOff x="865862" y="3207306"/>
            <a:chExt cx="364484" cy="364897"/>
          </a:xfrm>
        </p:grpSpPr>
        <p:sp>
          <p:nvSpPr>
            <p:cNvPr id="10131" name="Google Shape;10131;p8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80"/>
          <p:cNvGrpSpPr/>
          <p:nvPr/>
        </p:nvGrpSpPr>
        <p:grpSpPr>
          <a:xfrm>
            <a:off x="1384925" y="3208593"/>
            <a:ext cx="370168" cy="325965"/>
            <a:chOff x="1404617" y="3226962"/>
            <a:chExt cx="370168" cy="325965"/>
          </a:xfrm>
        </p:grpSpPr>
        <p:sp>
          <p:nvSpPr>
            <p:cNvPr id="10146" name="Google Shape;10146;p8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80"/>
          <p:cNvGrpSpPr/>
          <p:nvPr/>
        </p:nvGrpSpPr>
        <p:grpSpPr>
          <a:xfrm>
            <a:off x="1933711" y="3197724"/>
            <a:ext cx="366389" cy="354481"/>
            <a:chOff x="1954741" y="3212419"/>
            <a:chExt cx="366389" cy="354481"/>
          </a:xfrm>
        </p:grpSpPr>
        <p:sp>
          <p:nvSpPr>
            <p:cNvPr id="10156" name="Google Shape;10156;p8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80"/>
          <p:cNvGrpSpPr/>
          <p:nvPr/>
        </p:nvGrpSpPr>
        <p:grpSpPr>
          <a:xfrm>
            <a:off x="3023547" y="3197256"/>
            <a:ext cx="366008" cy="348670"/>
            <a:chOff x="3043239" y="3215626"/>
            <a:chExt cx="366008" cy="348670"/>
          </a:xfrm>
        </p:grpSpPr>
        <p:sp>
          <p:nvSpPr>
            <p:cNvPr id="10164" name="Google Shape;10164;p8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80"/>
          <p:cNvGrpSpPr/>
          <p:nvPr/>
        </p:nvGrpSpPr>
        <p:grpSpPr>
          <a:xfrm>
            <a:off x="4198641" y="3166613"/>
            <a:ext cx="209107" cy="383442"/>
            <a:chOff x="4218333" y="3184982"/>
            <a:chExt cx="209107" cy="383442"/>
          </a:xfrm>
        </p:grpSpPr>
        <p:sp>
          <p:nvSpPr>
            <p:cNvPr id="10167" name="Google Shape;10167;p8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9" name="Google Shape;10169;p80"/>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80"/>
          <p:cNvGrpSpPr/>
          <p:nvPr/>
        </p:nvGrpSpPr>
        <p:grpSpPr>
          <a:xfrm>
            <a:off x="6876953" y="3197637"/>
            <a:ext cx="322917" cy="347876"/>
            <a:chOff x="6896644" y="3216007"/>
            <a:chExt cx="322917" cy="347876"/>
          </a:xfrm>
        </p:grpSpPr>
        <p:sp>
          <p:nvSpPr>
            <p:cNvPr id="10171" name="Google Shape;10171;p8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80"/>
          <p:cNvGrpSpPr/>
          <p:nvPr/>
        </p:nvGrpSpPr>
        <p:grpSpPr>
          <a:xfrm>
            <a:off x="7409674" y="3204814"/>
            <a:ext cx="334634" cy="333904"/>
            <a:chOff x="7429366" y="3223183"/>
            <a:chExt cx="334634" cy="333904"/>
          </a:xfrm>
        </p:grpSpPr>
        <p:sp>
          <p:nvSpPr>
            <p:cNvPr id="10179" name="Google Shape;10179;p8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80"/>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2" name="Google Shape;10182;p80"/>
          <p:cNvGrpSpPr/>
          <p:nvPr/>
        </p:nvGrpSpPr>
        <p:grpSpPr>
          <a:xfrm>
            <a:off x="5196764" y="3707114"/>
            <a:ext cx="356196" cy="265631"/>
            <a:chOff x="5216456" y="3725484"/>
            <a:chExt cx="356196" cy="265631"/>
          </a:xfrm>
        </p:grpSpPr>
        <p:sp>
          <p:nvSpPr>
            <p:cNvPr id="10183" name="Google Shape;10183;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80"/>
          <p:cNvGrpSpPr/>
          <p:nvPr/>
        </p:nvGrpSpPr>
        <p:grpSpPr>
          <a:xfrm>
            <a:off x="6829701" y="3715625"/>
            <a:ext cx="355053" cy="248038"/>
            <a:chOff x="6849393" y="3733994"/>
            <a:chExt cx="355053" cy="248038"/>
          </a:xfrm>
        </p:grpSpPr>
        <p:sp>
          <p:nvSpPr>
            <p:cNvPr id="10186" name="Google Shape;10186;p8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80"/>
          <p:cNvGrpSpPr/>
          <p:nvPr/>
        </p:nvGrpSpPr>
        <p:grpSpPr>
          <a:xfrm>
            <a:off x="7899305" y="3696318"/>
            <a:ext cx="392111" cy="280206"/>
            <a:chOff x="7918997" y="3714687"/>
            <a:chExt cx="392111" cy="280206"/>
          </a:xfrm>
        </p:grpSpPr>
        <p:sp>
          <p:nvSpPr>
            <p:cNvPr id="10192" name="Google Shape;10192;p8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7" name="Google Shape;10197;p80"/>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8" name="Google Shape;10198;p80"/>
          <p:cNvGrpSpPr/>
          <p:nvPr/>
        </p:nvGrpSpPr>
        <p:grpSpPr>
          <a:xfrm>
            <a:off x="1389085" y="3662594"/>
            <a:ext cx="357720" cy="355148"/>
            <a:chOff x="1408777" y="3680964"/>
            <a:chExt cx="357720" cy="355148"/>
          </a:xfrm>
        </p:grpSpPr>
        <p:sp>
          <p:nvSpPr>
            <p:cNvPr id="10199" name="Google Shape;10199;p8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80"/>
          <p:cNvGrpSpPr/>
          <p:nvPr/>
        </p:nvGrpSpPr>
        <p:grpSpPr>
          <a:xfrm>
            <a:off x="1933144" y="3662594"/>
            <a:ext cx="357720" cy="355148"/>
            <a:chOff x="1952836" y="3680964"/>
            <a:chExt cx="357720" cy="355148"/>
          </a:xfrm>
        </p:grpSpPr>
        <p:sp>
          <p:nvSpPr>
            <p:cNvPr id="10205" name="Google Shape;10205;p8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80"/>
          <p:cNvGrpSpPr/>
          <p:nvPr/>
        </p:nvGrpSpPr>
        <p:grpSpPr>
          <a:xfrm>
            <a:off x="2477202" y="3662594"/>
            <a:ext cx="357720" cy="355148"/>
            <a:chOff x="2496894" y="3680964"/>
            <a:chExt cx="357720" cy="355148"/>
          </a:xfrm>
        </p:grpSpPr>
        <p:sp>
          <p:nvSpPr>
            <p:cNvPr id="10211" name="Google Shape;10211;p8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80"/>
          <p:cNvGrpSpPr/>
          <p:nvPr/>
        </p:nvGrpSpPr>
        <p:grpSpPr>
          <a:xfrm>
            <a:off x="3021292" y="3662689"/>
            <a:ext cx="356164" cy="355815"/>
            <a:chOff x="3040984" y="3681059"/>
            <a:chExt cx="356164" cy="355815"/>
          </a:xfrm>
        </p:grpSpPr>
        <p:sp>
          <p:nvSpPr>
            <p:cNvPr id="10217" name="Google Shape;10217;p8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80"/>
          <p:cNvGrpSpPr/>
          <p:nvPr/>
        </p:nvGrpSpPr>
        <p:grpSpPr>
          <a:xfrm>
            <a:off x="3564589" y="3680821"/>
            <a:ext cx="358069" cy="317995"/>
            <a:chOff x="3584280" y="3699191"/>
            <a:chExt cx="358069" cy="317995"/>
          </a:xfrm>
        </p:grpSpPr>
        <p:sp>
          <p:nvSpPr>
            <p:cNvPr id="10221" name="Google Shape;10221;p8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80"/>
          <p:cNvGrpSpPr/>
          <p:nvPr/>
        </p:nvGrpSpPr>
        <p:grpSpPr>
          <a:xfrm>
            <a:off x="4109790" y="3662689"/>
            <a:ext cx="355402" cy="354291"/>
            <a:chOff x="4129482" y="3681059"/>
            <a:chExt cx="355402" cy="354291"/>
          </a:xfrm>
        </p:grpSpPr>
        <p:sp>
          <p:nvSpPr>
            <p:cNvPr id="10226" name="Google Shape;10226;p8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80"/>
          <p:cNvGrpSpPr/>
          <p:nvPr/>
        </p:nvGrpSpPr>
        <p:grpSpPr>
          <a:xfrm>
            <a:off x="4653849" y="3661927"/>
            <a:ext cx="355434" cy="355815"/>
            <a:chOff x="4673540" y="3680297"/>
            <a:chExt cx="355434" cy="355815"/>
          </a:xfrm>
        </p:grpSpPr>
        <p:sp>
          <p:nvSpPr>
            <p:cNvPr id="10231" name="Google Shape;10231;p8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80"/>
          <p:cNvGrpSpPr/>
          <p:nvPr/>
        </p:nvGrpSpPr>
        <p:grpSpPr>
          <a:xfrm>
            <a:off x="5759716" y="3680821"/>
            <a:ext cx="317645" cy="318757"/>
            <a:chOff x="5779408" y="3699191"/>
            <a:chExt cx="317645" cy="318757"/>
          </a:xfrm>
        </p:grpSpPr>
        <p:sp>
          <p:nvSpPr>
            <p:cNvPr id="10235" name="Google Shape;10235;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7" name="Google Shape;10237;p80"/>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8" name="Google Shape;10238;p80"/>
          <p:cNvGrpSpPr/>
          <p:nvPr/>
        </p:nvGrpSpPr>
        <p:grpSpPr>
          <a:xfrm>
            <a:off x="7370743" y="3662499"/>
            <a:ext cx="372073" cy="355243"/>
            <a:chOff x="7390435" y="3680868"/>
            <a:chExt cx="372073" cy="355243"/>
          </a:xfrm>
        </p:grpSpPr>
        <p:sp>
          <p:nvSpPr>
            <p:cNvPr id="10239" name="Google Shape;10239;p8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80"/>
          <p:cNvGrpSpPr/>
          <p:nvPr/>
        </p:nvGrpSpPr>
        <p:grpSpPr>
          <a:xfrm>
            <a:off x="1392301" y="4119346"/>
            <a:ext cx="374709" cy="374010"/>
            <a:chOff x="1421638" y="4125629"/>
            <a:chExt cx="374709" cy="374010"/>
          </a:xfrm>
        </p:grpSpPr>
        <p:sp>
          <p:nvSpPr>
            <p:cNvPr id="10246" name="Google Shape;10246;p8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80"/>
          <p:cNvGrpSpPr/>
          <p:nvPr/>
        </p:nvGrpSpPr>
        <p:grpSpPr>
          <a:xfrm>
            <a:off x="1943917" y="4135255"/>
            <a:ext cx="357720" cy="342192"/>
            <a:chOff x="1973254" y="4156304"/>
            <a:chExt cx="357720" cy="342192"/>
          </a:xfrm>
        </p:grpSpPr>
        <p:sp>
          <p:nvSpPr>
            <p:cNvPr id="10249" name="Google Shape;10249;p8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0"/>
          <p:cNvGrpSpPr/>
          <p:nvPr/>
        </p:nvGrpSpPr>
        <p:grpSpPr>
          <a:xfrm>
            <a:off x="2494422" y="4136192"/>
            <a:ext cx="341049" cy="340318"/>
            <a:chOff x="2523759" y="4135505"/>
            <a:chExt cx="341049" cy="340318"/>
          </a:xfrm>
        </p:grpSpPr>
        <p:sp>
          <p:nvSpPr>
            <p:cNvPr id="10256" name="Google Shape;10256;p8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80"/>
          <p:cNvGrpSpPr/>
          <p:nvPr/>
        </p:nvGrpSpPr>
        <p:grpSpPr>
          <a:xfrm>
            <a:off x="3011266" y="4131175"/>
            <a:ext cx="392079" cy="350353"/>
            <a:chOff x="3040603" y="4130360"/>
            <a:chExt cx="392079" cy="350353"/>
          </a:xfrm>
        </p:grpSpPr>
        <p:sp>
          <p:nvSpPr>
            <p:cNvPr id="10259" name="Google Shape;10259;p8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80"/>
          <p:cNvGrpSpPr/>
          <p:nvPr/>
        </p:nvGrpSpPr>
        <p:grpSpPr>
          <a:xfrm>
            <a:off x="3632807" y="4136192"/>
            <a:ext cx="232955" cy="340318"/>
            <a:chOff x="3662144" y="4135505"/>
            <a:chExt cx="232955" cy="340318"/>
          </a:xfrm>
        </p:grpSpPr>
        <p:sp>
          <p:nvSpPr>
            <p:cNvPr id="10270" name="Google Shape;10270;p8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80"/>
          <p:cNvGrpSpPr/>
          <p:nvPr/>
        </p:nvGrpSpPr>
        <p:grpSpPr>
          <a:xfrm>
            <a:off x="4119801" y="4122029"/>
            <a:ext cx="344065" cy="368644"/>
            <a:chOff x="4149138" y="4121151"/>
            <a:chExt cx="344065" cy="368644"/>
          </a:xfrm>
        </p:grpSpPr>
        <p:sp>
          <p:nvSpPr>
            <p:cNvPr id="10275" name="Google Shape;10275;p8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7" name="Google Shape;10287;p80"/>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8" name="Google Shape;10288;p80"/>
          <p:cNvGrpSpPr/>
          <p:nvPr/>
        </p:nvGrpSpPr>
        <p:grpSpPr>
          <a:xfrm>
            <a:off x="5176925" y="4174949"/>
            <a:ext cx="397763" cy="262804"/>
            <a:chOff x="5206262" y="4174817"/>
            <a:chExt cx="397763" cy="262804"/>
          </a:xfrm>
        </p:grpSpPr>
        <p:sp>
          <p:nvSpPr>
            <p:cNvPr id="10289" name="Google Shape;10289;p8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80"/>
          <p:cNvGrpSpPr/>
          <p:nvPr/>
        </p:nvGrpSpPr>
        <p:grpSpPr>
          <a:xfrm>
            <a:off x="5698279" y="4161342"/>
            <a:ext cx="440505" cy="290018"/>
            <a:chOff x="5727616" y="4204699"/>
            <a:chExt cx="440505" cy="290018"/>
          </a:xfrm>
        </p:grpSpPr>
        <p:sp>
          <p:nvSpPr>
            <p:cNvPr id="10297" name="Google Shape;10297;p8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80"/>
          <p:cNvGrpSpPr/>
          <p:nvPr/>
        </p:nvGrpSpPr>
        <p:grpSpPr>
          <a:xfrm>
            <a:off x="6380726" y="4124093"/>
            <a:ext cx="159950" cy="364516"/>
            <a:chOff x="6410063" y="4135124"/>
            <a:chExt cx="159950" cy="364516"/>
          </a:xfrm>
        </p:grpSpPr>
        <p:sp>
          <p:nvSpPr>
            <p:cNvPr id="10306" name="Google Shape;10306;p8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80"/>
          <p:cNvGrpSpPr/>
          <p:nvPr/>
        </p:nvGrpSpPr>
        <p:grpSpPr>
          <a:xfrm>
            <a:off x="6641065" y="4124284"/>
            <a:ext cx="214378" cy="364135"/>
            <a:chOff x="6924652" y="4135505"/>
            <a:chExt cx="214378" cy="364135"/>
          </a:xfrm>
        </p:grpSpPr>
        <p:sp>
          <p:nvSpPr>
            <p:cNvPr id="10311" name="Google Shape;10311;p8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5" name="Google Shape;10315;p8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316" name="Google Shape;10316;p8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317" name="Google Shape;10317;p80"/>
          <p:cNvGrpSpPr/>
          <p:nvPr/>
        </p:nvGrpSpPr>
        <p:grpSpPr>
          <a:xfrm>
            <a:off x="841240" y="4119220"/>
            <a:ext cx="374177" cy="374263"/>
            <a:chOff x="775325" y="4143525"/>
            <a:chExt cx="468776" cy="468884"/>
          </a:xfrm>
        </p:grpSpPr>
        <p:sp>
          <p:nvSpPr>
            <p:cNvPr id="10318" name="Google Shape;10318;p8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80"/>
          <p:cNvGrpSpPr/>
          <p:nvPr/>
        </p:nvGrpSpPr>
        <p:grpSpPr>
          <a:xfrm>
            <a:off x="7015917" y="4114633"/>
            <a:ext cx="219464" cy="383437"/>
            <a:chOff x="1426400" y="1814750"/>
            <a:chExt cx="407850" cy="712575"/>
          </a:xfrm>
        </p:grpSpPr>
        <p:sp>
          <p:nvSpPr>
            <p:cNvPr id="10323" name="Google Shape;10323;p8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80"/>
          <p:cNvGrpSpPr/>
          <p:nvPr/>
        </p:nvGrpSpPr>
        <p:grpSpPr>
          <a:xfrm>
            <a:off x="7391519" y="4149408"/>
            <a:ext cx="313833" cy="313887"/>
            <a:chOff x="1910075" y="2021700"/>
            <a:chExt cx="583225" cy="583325"/>
          </a:xfrm>
        </p:grpSpPr>
        <p:sp>
          <p:nvSpPr>
            <p:cNvPr id="10327" name="Google Shape;10327;p8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80"/>
          <p:cNvGrpSpPr/>
          <p:nvPr/>
        </p:nvGrpSpPr>
        <p:grpSpPr>
          <a:xfrm>
            <a:off x="7861486" y="4189187"/>
            <a:ext cx="441255" cy="234329"/>
            <a:chOff x="2749275" y="2099575"/>
            <a:chExt cx="820025" cy="435475"/>
          </a:xfrm>
        </p:grpSpPr>
        <p:sp>
          <p:nvSpPr>
            <p:cNvPr id="10331" name="Google Shape;10331;p8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338"/>
        <p:cNvGrpSpPr/>
        <p:nvPr/>
      </p:nvGrpSpPr>
      <p:grpSpPr>
        <a:xfrm>
          <a:off x="0" y="0"/>
          <a:ext cx="0" cy="0"/>
          <a:chOff x="0" y="0"/>
          <a:chExt cx="0" cy="0"/>
        </a:xfrm>
      </p:grpSpPr>
      <p:grpSp>
        <p:nvGrpSpPr>
          <p:cNvPr id="10339" name="Google Shape;10339;p81"/>
          <p:cNvGrpSpPr/>
          <p:nvPr/>
        </p:nvGrpSpPr>
        <p:grpSpPr>
          <a:xfrm>
            <a:off x="1989449" y="4101269"/>
            <a:ext cx="374774" cy="346073"/>
            <a:chOff x="1989449" y="4282269"/>
            <a:chExt cx="374774" cy="346073"/>
          </a:xfrm>
        </p:grpSpPr>
        <p:sp>
          <p:nvSpPr>
            <p:cNvPr id="10340" name="Google Shape;10340;p8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1"/>
          <p:cNvGrpSpPr/>
          <p:nvPr/>
        </p:nvGrpSpPr>
        <p:grpSpPr>
          <a:xfrm>
            <a:off x="2487439" y="4099740"/>
            <a:ext cx="198775" cy="348972"/>
            <a:chOff x="2487439" y="4280740"/>
            <a:chExt cx="198775" cy="348972"/>
          </a:xfrm>
        </p:grpSpPr>
        <p:sp>
          <p:nvSpPr>
            <p:cNvPr id="10346" name="Google Shape;10346;p8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81"/>
          <p:cNvGrpSpPr/>
          <p:nvPr/>
        </p:nvGrpSpPr>
        <p:grpSpPr>
          <a:xfrm>
            <a:off x="2810958" y="4092923"/>
            <a:ext cx="353145" cy="361873"/>
            <a:chOff x="2810958" y="4273923"/>
            <a:chExt cx="353145" cy="361873"/>
          </a:xfrm>
        </p:grpSpPr>
        <p:sp>
          <p:nvSpPr>
            <p:cNvPr id="10351" name="Google Shape;10351;p8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1"/>
          <p:cNvGrpSpPr/>
          <p:nvPr/>
        </p:nvGrpSpPr>
        <p:grpSpPr>
          <a:xfrm>
            <a:off x="6275635" y="4101651"/>
            <a:ext cx="209383" cy="366778"/>
            <a:chOff x="6275635" y="4282651"/>
            <a:chExt cx="209383" cy="366778"/>
          </a:xfrm>
        </p:grpSpPr>
        <p:sp>
          <p:nvSpPr>
            <p:cNvPr id="10359" name="Google Shape;10359;p8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81"/>
          <p:cNvGrpSpPr/>
          <p:nvPr/>
        </p:nvGrpSpPr>
        <p:grpSpPr>
          <a:xfrm>
            <a:off x="6701186" y="4102033"/>
            <a:ext cx="280292" cy="366396"/>
            <a:chOff x="6701186" y="4283033"/>
            <a:chExt cx="280292" cy="366396"/>
          </a:xfrm>
        </p:grpSpPr>
        <p:sp>
          <p:nvSpPr>
            <p:cNvPr id="10362" name="Google Shape;10362;p8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81"/>
          <p:cNvGrpSpPr/>
          <p:nvPr/>
        </p:nvGrpSpPr>
        <p:grpSpPr>
          <a:xfrm>
            <a:off x="2609571" y="3643958"/>
            <a:ext cx="373627" cy="347347"/>
            <a:chOff x="2609571" y="3824958"/>
            <a:chExt cx="373627" cy="347347"/>
          </a:xfrm>
        </p:grpSpPr>
        <p:sp>
          <p:nvSpPr>
            <p:cNvPr id="10365" name="Google Shape;10365;p8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81"/>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8" name="Google Shape;10368;p81"/>
          <p:cNvGrpSpPr/>
          <p:nvPr/>
        </p:nvGrpSpPr>
        <p:grpSpPr>
          <a:xfrm>
            <a:off x="916127" y="3626056"/>
            <a:ext cx="221902" cy="380795"/>
            <a:chOff x="916127" y="3807056"/>
            <a:chExt cx="221902" cy="380795"/>
          </a:xfrm>
        </p:grpSpPr>
        <p:sp>
          <p:nvSpPr>
            <p:cNvPr id="10369" name="Google Shape;10369;p8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3" name="Google Shape;10373;p81"/>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1"/>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81"/>
          <p:cNvGrpSpPr/>
          <p:nvPr/>
        </p:nvGrpSpPr>
        <p:grpSpPr>
          <a:xfrm>
            <a:off x="3513010" y="3635134"/>
            <a:ext cx="362223" cy="361108"/>
            <a:chOff x="3513010" y="3816134"/>
            <a:chExt cx="362223" cy="361108"/>
          </a:xfrm>
        </p:grpSpPr>
        <p:sp>
          <p:nvSpPr>
            <p:cNvPr id="10376" name="Google Shape;10376;p8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81"/>
          <p:cNvGrpSpPr/>
          <p:nvPr/>
        </p:nvGrpSpPr>
        <p:grpSpPr>
          <a:xfrm>
            <a:off x="3950316" y="3639307"/>
            <a:ext cx="369805" cy="353782"/>
            <a:chOff x="3950316" y="3820307"/>
            <a:chExt cx="369805" cy="353782"/>
          </a:xfrm>
        </p:grpSpPr>
        <p:sp>
          <p:nvSpPr>
            <p:cNvPr id="10381" name="Google Shape;10381;p8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81"/>
          <p:cNvGrpSpPr/>
          <p:nvPr/>
        </p:nvGrpSpPr>
        <p:grpSpPr>
          <a:xfrm>
            <a:off x="1761909" y="3630961"/>
            <a:ext cx="307974" cy="371716"/>
            <a:chOff x="1761909" y="3811961"/>
            <a:chExt cx="307974" cy="371716"/>
          </a:xfrm>
        </p:grpSpPr>
        <p:sp>
          <p:nvSpPr>
            <p:cNvPr id="10386" name="Google Shape;10386;p8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1"/>
          <p:cNvGrpSpPr/>
          <p:nvPr/>
        </p:nvGrpSpPr>
        <p:grpSpPr>
          <a:xfrm>
            <a:off x="5373342" y="3627935"/>
            <a:ext cx="231395" cy="353145"/>
            <a:chOff x="5373342" y="3808935"/>
            <a:chExt cx="231395" cy="353145"/>
          </a:xfrm>
        </p:grpSpPr>
        <p:sp>
          <p:nvSpPr>
            <p:cNvPr id="10397" name="Google Shape;10397;p8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81"/>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7" name="Google Shape;10407;p81"/>
          <p:cNvGrpSpPr/>
          <p:nvPr/>
        </p:nvGrpSpPr>
        <p:grpSpPr>
          <a:xfrm>
            <a:off x="5833775" y="3628445"/>
            <a:ext cx="235185" cy="352253"/>
            <a:chOff x="5833775" y="3809445"/>
            <a:chExt cx="235185" cy="352253"/>
          </a:xfrm>
        </p:grpSpPr>
        <p:sp>
          <p:nvSpPr>
            <p:cNvPr id="10408" name="Google Shape;10408;p8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81"/>
          <p:cNvGrpSpPr/>
          <p:nvPr/>
        </p:nvGrpSpPr>
        <p:grpSpPr>
          <a:xfrm>
            <a:off x="4942472" y="3628318"/>
            <a:ext cx="238976" cy="352762"/>
            <a:chOff x="4942472" y="3809318"/>
            <a:chExt cx="238976" cy="352762"/>
          </a:xfrm>
        </p:grpSpPr>
        <p:sp>
          <p:nvSpPr>
            <p:cNvPr id="10412" name="Google Shape;10412;p8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81"/>
          <p:cNvGrpSpPr/>
          <p:nvPr/>
        </p:nvGrpSpPr>
        <p:grpSpPr>
          <a:xfrm>
            <a:off x="6266525" y="3626788"/>
            <a:ext cx="260223" cy="353527"/>
            <a:chOff x="6266525" y="3807788"/>
            <a:chExt cx="260223" cy="353527"/>
          </a:xfrm>
        </p:grpSpPr>
        <p:sp>
          <p:nvSpPr>
            <p:cNvPr id="10420" name="Google Shape;10420;p8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4" name="Google Shape;10424;p81"/>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5" name="Google Shape;10425;p81"/>
          <p:cNvGrpSpPr/>
          <p:nvPr/>
        </p:nvGrpSpPr>
        <p:grpSpPr>
          <a:xfrm>
            <a:off x="7184363" y="3628604"/>
            <a:ext cx="202184" cy="352762"/>
            <a:chOff x="7184363" y="3809604"/>
            <a:chExt cx="202184" cy="352762"/>
          </a:xfrm>
        </p:grpSpPr>
        <p:sp>
          <p:nvSpPr>
            <p:cNvPr id="10426" name="Google Shape;10426;p8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81"/>
          <p:cNvGrpSpPr/>
          <p:nvPr/>
        </p:nvGrpSpPr>
        <p:grpSpPr>
          <a:xfrm>
            <a:off x="7571624" y="3627935"/>
            <a:ext cx="292047" cy="352762"/>
            <a:chOff x="7571624" y="3808935"/>
            <a:chExt cx="292047" cy="352762"/>
          </a:xfrm>
        </p:grpSpPr>
        <p:sp>
          <p:nvSpPr>
            <p:cNvPr id="10429" name="Google Shape;10429;p8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81"/>
          <p:cNvGrpSpPr/>
          <p:nvPr/>
        </p:nvGrpSpPr>
        <p:grpSpPr>
          <a:xfrm>
            <a:off x="2174559" y="3175116"/>
            <a:ext cx="364135" cy="359930"/>
            <a:chOff x="2174559" y="3356116"/>
            <a:chExt cx="364135" cy="359930"/>
          </a:xfrm>
        </p:grpSpPr>
        <p:sp>
          <p:nvSpPr>
            <p:cNvPr id="10436" name="Google Shape;10436;p8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81"/>
          <p:cNvGrpSpPr/>
          <p:nvPr/>
        </p:nvGrpSpPr>
        <p:grpSpPr>
          <a:xfrm>
            <a:off x="1731934" y="3174639"/>
            <a:ext cx="368371" cy="361554"/>
            <a:chOff x="1731934" y="3355639"/>
            <a:chExt cx="368371" cy="361554"/>
          </a:xfrm>
        </p:grpSpPr>
        <p:sp>
          <p:nvSpPr>
            <p:cNvPr id="10439" name="Google Shape;10439;p8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81"/>
          <p:cNvGrpSpPr/>
          <p:nvPr/>
        </p:nvGrpSpPr>
        <p:grpSpPr>
          <a:xfrm>
            <a:off x="3990517" y="3173173"/>
            <a:ext cx="279559" cy="363402"/>
            <a:chOff x="3990517" y="3354173"/>
            <a:chExt cx="279559" cy="363402"/>
          </a:xfrm>
        </p:grpSpPr>
        <p:sp>
          <p:nvSpPr>
            <p:cNvPr id="10442" name="Google Shape;10442;p8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81"/>
          <p:cNvGrpSpPr/>
          <p:nvPr/>
        </p:nvGrpSpPr>
        <p:grpSpPr>
          <a:xfrm>
            <a:off x="3497847" y="3236374"/>
            <a:ext cx="379680" cy="237606"/>
            <a:chOff x="3497847" y="3417374"/>
            <a:chExt cx="379680" cy="237606"/>
          </a:xfrm>
        </p:grpSpPr>
        <p:sp>
          <p:nvSpPr>
            <p:cNvPr id="10446" name="Google Shape;10446;p8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81"/>
          <p:cNvGrpSpPr/>
          <p:nvPr/>
        </p:nvGrpSpPr>
        <p:grpSpPr>
          <a:xfrm>
            <a:off x="2612597" y="3186075"/>
            <a:ext cx="376271" cy="337982"/>
            <a:chOff x="2612597" y="3367075"/>
            <a:chExt cx="376271" cy="337982"/>
          </a:xfrm>
        </p:grpSpPr>
        <p:sp>
          <p:nvSpPr>
            <p:cNvPr id="10451" name="Google Shape;10451;p8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81"/>
          <p:cNvGrpSpPr/>
          <p:nvPr/>
        </p:nvGrpSpPr>
        <p:grpSpPr>
          <a:xfrm>
            <a:off x="3071914" y="3183431"/>
            <a:ext cx="343652" cy="342505"/>
            <a:chOff x="3071914" y="3364431"/>
            <a:chExt cx="343652" cy="342505"/>
          </a:xfrm>
        </p:grpSpPr>
        <p:sp>
          <p:nvSpPr>
            <p:cNvPr id="10454" name="Google Shape;10454;p8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81"/>
          <p:cNvGrpSpPr/>
          <p:nvPr/>
        </p:nvGrpSpPr>
        <p:grpSpPr>
          <a:xfrm>
            <a:off x="897141" y="3178875"/>
            <a:ext cx="257962" cy="352762"/>
            <a:chOff x="897141" y="3359875"/>
            <a:chExt cx="257962" cy="352762"/>
          </a:xfrm>
        </p:grpSpPr>
        <p:sp>
          <p:nvSpPr>
            <p:cNvPr id="10460" name="Google Shape;10460;p8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81"/>
          <p:cNvGrpSpPr/>
          <p:nvPr/>
        </p:nvGrpSpPr>
        <p:grpSpPr>
          <a:xfrm>
            <a:off x="1333682" y="3163330"/>
            <a:ext cx="271213" cy="383088"/>
            <a:chOff x="1333682" y="3344330"/>
            <a:chExt cx="271213" cy="383088"/>
          </a:xfrm>
        </p:grpSpPr>
        <p:sp>
          <p:nvSpPr>
            <p:cNvPr id="10469" name="Google Shape;10469;p8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81"/>
          <p:cNvGrpSpPr/>
          <p:nvPr/>
        </p:nvGrpSpPr>
        <p:grpSpPr>
          <a:xfrm>
            <a:off x="6664394" y="3165974"/>
            <a:ext cx="353113" cy="351998"/>
            <a:chOff x="6664394" y="3346974"/>
            <a:chExt cx="353113" cy="351998"/>
          </a:xfrm>
        </p:grpSpPr>
        <p:sp>
          <p:nvSpPr>
            <p:cNvPr id="10481" name="Google Shape;10481;p8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81"/>
          <p:cNvGrpSpPr/>
          <p:nvPr/>
        </p:nvGrpSpPr>
        <p:grpSpPr>
          <a:xfrm>
            <a:off x="849741" y="1778307"/>
            <a:ext cx="399398" cy="375443"/>
            <a:chOff x="849741" y="1959307"/>
            <a:chExt cx="399398" cy="375443"/>
          </a:xfrm>
        </p:grpSpPr>
        <p:sp>
          <p:nvSpPr>
            <p:cNvPr id="10487" name="Google Shape;10487;p8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81"/>
          <p:cNvGrpSpPr/>
          <p:nvPr/>
        </p:nvGrpSpPr>
        <p:grpSpPr>
          <a:xfrm>
            <a:off x="1284212" y="1782766"/>
            <a:ext cx="379489" cy="366046"/>
            <a:chOff x="1284212" y="1963766"/>
            <a:chExt cx="379489" cy="366046"/>
          </a:xfrm>
        </p:grpSpPr>
        <p:sp>
          <p:nvSpPr>
            <p:cNvPr id="10490" name="Google Shape;10490;p8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81"/>
          <p:cNvGrpSpPr/>
          <p:nvPr/>
        </p:nvGrpSpPr>
        <p:grpSpPr>
          <a:xfrm>
            <a:off x="3037766" y="1788564"/>
            <a:ext cx="370219" cy="354928"/>
            <a:chOff x="3037766" y="1969564"/>
            <a:chExt cx="370219" cy="354928"/>
          </a:xfrm>
        </p:grpSpPr>
        <p:sp>
          <p:nvSpPr>
            <p:cNvPr id="10493" name="Google Shape;10493;p8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81"/>
          <p:cNvGrpSpPr/>
          <p:nvPr/>
        </p:nvGrpSpPr>
        <p:grpSpPr>
          <a:xfrm>
            <a:off x="3982553" y="1790730"/>
            <a:ext cx="304566" cy="350501"/>
            <a:chOff x="3982553" y="1971730"/>
            <a:chExt cx="304566" cy="350501"/>
          </a:xfrm>
        </p:grpSpPr>
        <p:sp>
          <p:nvSpPr>
            <p:cNvPr id="10498" name="Google Shape;10498;p8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81"/>
          <p:cNvGrpSpPr/>
          <p:nvPr/>
        </p:nvGrpSpPr>
        <p:grpSpPr>
          <a:xfrm>
            <a:off x="2567841" y="1813124"/>
            <a:ext cx="399812" cy="306477"/>
            <a:chOff x="2567841" y="1994124"/>
            <a:chExt cx="399812" cy="306477"/>
          </a:xfrm>
        </p:grpSpPr>
        <p:sp>
          <p:nvSpPr>
            <p:cNvPr id="10501" name="Google Shape;10501;p8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81"/>
          <p:cNvGrpSpPr/>
          <p:nvPr/>
        </p:nvGrpSpPr>
        <p:grpSpPr>
          <a:xfrm>
            <a:off x="2212084" y="1779358"/>
            <a:ext cx="324698" cy="372863"/>
            <a:chOff x="2212084" y="1960358"/>
            <a:chExt cx="324698" cy="372863"/>
          </a:xfrm>
        </p:grpSpPr>
        <p:sp>
          <p:nvSpPr>
            <p:cNvPr id="10505" name="Google Shape;10505;p8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81"/>
          <p:cNvGrpSpPr/>
          <p:nvPr/>
        </p:nvGrpSpPr>
        <p:grpSpPr>
          <a:xfrm>
            <a:off x="1805901" y="1779358"/>
            <a:ext cx="284847" cy="373627"/>
            <a:chOff x="1805901" y="1960358"/>
            <a:chExt cx="284847" cy="373627"/>
          </a:xfrm>
        </p:grpSpPr>
        <p:sp>
          <p:nvSpPr>
            <p:cNvPr id="10509" name="Google Shape;10509;p8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81"/>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1"/>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1"/>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4" name="Google Shape;10514;p81"/>
          <p:cNvGrpSpPr/>
          <p:nvPr/>
        </p:nvGrpSpPr>
        <p:grpSpPr>
          <a:xfrm>
            <a:off x="6656812" y="1848388"/>
            <a:ext cx="368690" cy="245793"/>
            <a:chOff x="6656812" y="2029388"/>
            <a:chExt cx="368690" cy="245793"/>
          </a:xfrm>
        </p:grpSpPr>
        <p:sp>
          <p:nvSpPr>
            <p:cNvPr id="10515" name="Google Shape;10515;p8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81"/>
          <p:cNvGrpSpPr/>
          <p:nvPr/>
        </p:nvGrpSpPr>
        <p:grpSpPr>
          <a:xfrm>
            <a:off x="4869651" y="1831218"/>
            <a:ext cx="376654" cy="281566"/>
            <a:chOff x="4869651" y="2012218"/>
            <a:chExt cx="376654" cy="281566"/>
          </a:xfrm>
        </p:grpSpPr>
        <p:sp>
          <p:nvSpPr>
            <p:cNvPr id="10526" name="Google Shape;10526;p8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81"/>
          <p:cNvGrpSpPr/>
          <p:nvPr/>
        </p:nvGrpSpPr>
        <p:grpSpPr>
          <a:xfrm>
            <a:off x="5306224" y="1831313"/>
            <a:ext cx="367925" cy="281694"/>
            <a:chOff x="5306224" y="2012313"/>
            <a:chExt cx="367925" cy="281694"/>
          </a:xfrm>
        </p:grpSpPr>
        <p:sp>
          <p:nvSpPr>
            <p:cNvPr id="10531" name="Google Shape;10531;p8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3" name="Google Shape;10533;p81"/>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4" name="Google Shape;10534;p81"/>
          <p:cNvGrpSpPr/>
          <p:nvPr/>
        </p:nvGrpSpPr>
        <p:grpSpPr>
          <a:xfrm>
            <a:off x="6195998" y="1802102"/>
            <a:ext cx="368308" cy="338746"/>
            <a:chOff x="6195998" y="1983102"/>
            <a:chExt cx="368308" cy="338746"/>
          </a:xfrm>
        </p:grpSpPr>
        <p:sp>
          <p:nvSpPr>
            <p:cNvPr id="10535" name="Google Shape;10535;p8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81"/>
          <p:cNvGrpSpPr/>
          <p:nvPr/>
        </p:nvGrpSpPr>
        <p:grpSpPr>
          <a:xfrm>
            <a:off x="7542031" y="1830835"/>
            <a:ext cx="369072" cy="280037"/>
            <a:chOff x="7542031" y="2011835"/>
            <a:chExt cx="369072" cy="280037"/>
          </a:xfrm>
        </p:grpSpPr>
        <p:sp>
          <p:nvSpPr>
            <p:cNvPr id="10539" name="Google Shape;10539;p8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81"/>
          <p:cNvGrpSpPr/>
          <p:nvPr/>
        </p:nvGrpSpPr>
        <p:grpSpPr>
          <a:xfrm>
            <a:off x="8010427" y="3167503"/>
            <a:ext cx="278795" cy="351615"/>
            <a:chOff x="8010427" y="3348503"/>
            <a:chExt cx="278795" cy="351615"/>
          </a:xfrm>
        </p:grpSpPr>
        <p:sp>
          <p:nvSpPr>
            <p:cNvPr id="10549" name="Google Shape;10549;p8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3" name="Google Shape;10553;p81"/>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4" name="Google Shape;10554;p81"/>
          <p:cNvGrpSpPr/>
          <p:nvPr/>
        </p:nvGrpSpPr>
        <p:grpSpPr>
          <a:xfrm>
            <a:off x="7141900" y="3168204"/>
            <a:ext cx="281057" cy="351010"/>
            <a:chOff x="7141900" y="3349204"/>
            <a:chExt cx="281057" cy="351010"/>
          </a:xfrm>
        </p:grpSpPr>
        <p:sp>
          <p:nvSpPr>
            <p:cNvPr id="10555" name="Google Shape;10555;p8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81"/>
          <p:cNvGrpSpPr/>
          <p:nvPr/>
        </p:nvGrpSpPr>
        <p:grpSpPr>
          <a:xfrm>
            <a:off x="5314188" y="3169032"/>
            <a:ext cx="363752" cy="353113"/>
            <a:chOff x="5314188" y="3350032"/>
            <a:chExt cx="363752" cy="353113"/>
          </a:xfrm>
        </p:grpSpPr>
        <p:sp>
          <p:nvSpPr>
            <p:cNvPr id="10559" name="Google Shape;10559;p8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1"/>
          <p:cNvGrpSpPr/>
          <p:nvPr/>
        </p:nvGrpSpPr>
        <p:grpSpPr>
          <a:xfrm>
            <a:off x="5829984" y="3169032"/>
            <a:ext cx="220755" cy="352348"/>
            <a:chOff x="5829984" y="3350032"/>
            <a:chExt cx="220755" cy="352348"/>
          </a:xfrm>
        </p:grpSpPr>
        <p:sp>
          <p:nvSpPr>
            <p:cNvPr id="10562" name="Google Shape;10562;p8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1"/>
          <p:cNvGrpSpPr/>
          <p:nvPr/>
        </p:nvGrpSpPr>
        <p:grpSpPr>
          <a:xfrm>
            <a:off x="4882170" y="3168841"/>
            <a:ext cx="358464" cy="352316"/>
            <a:chOff x="4882170" y="3349841"/>
            <a:chExt cx="358464" cy="352316"/>
          </a:xfrm>
        </p:grpSpPr>
        <p:sp>
          <p:nvSpPr>
            <p:cNvPr id="10567" name="Google Shape;10567;p8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9" name="Google Shape;10569;p81"/>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1"/>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1" name="Google Shape;10571;p81"/>
          <p:cNvGrpSpPr/>
          <p:nvPr/>
        </p:nvGrpSpPr>
        <p:grpSpPr>
          <a:xfrm>
            <a:off x="3044965" y="2254220"/>
            <a:ext cx="400194" cy="324316"/>
            <a:chOff x="3044965" y="2435220"/>
            <a:chExt cx="400194" cy="324316"/>
          </a:xfrm>
        </p:grpSpPr>
        <p:sp>
          <p:nvSpPr>
            <p:cNvPr id="10572" name="Google Shape;10572;p8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81"/>
          <p:cNvGrpSpPr/>
          <p:nvPr/>
        </p:nvGrpSpPr>
        <p:grpSpPr>
          <a:xfrm>
            <a:off x="6203579" y="3167981"/>
            <a:ext cx="351615" cy="350373"/>
            <a:chOff x="6203579" y="3348981"/>
            <a:chExt cx="351615" cy="350373"/>
          </a:xfrm>
        </p:grpSpPr>
        <p:sp>
          <p:nvSpPr>
            <p:cNvPr id="10576" name="Google Shape;10576;p8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81"/>
          <p:cNvGrpSpPr/>
          <p:nvPr/>
        </p:nvGrpSpPr>
        <p:grpSpPr>
          <a:xfrm>
            <a:off x="4878379" y="2292892"/>
            <a:ext cx="367161" cy="287523"/>
            <a:chOff x="4878379" y="2473892"/>
            <a:chExt cx="367161" cy="287523"/>
          </a:xfrm>
        </p:grpSpPr>
        <p:sp>
          <p:nvSpPr>
            <p:cNvPr id="10582" name="Google Shape;10582;p8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81"/>
          <p:cNvGrpSpPr/>
          <p:nvPr/>
        </p:nvGrpSpPr>
        <p:grpSpPr>
          <a:xfrm>
            <a:off x="1325719" y="2706689"/>
            <a:ext cx="290581" cy="372481"/>
            <a:chOff x="1325719" y="2887689"/>
            <a:chExt cx="290581" cy="372481"/>
          </a:xfrm>
        </p:grpSpPr>
        <p:sp>
          <p:nvSpPr>
            <p:cNvPr id="10588" name="Google Shape;10588;p8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0" name="Google Shape;10590;p81"/>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1" name="Google Shape;10591;p81"/>
          <p:cNvGrpSpPr/>
          <p:nvPr/>
        </p:nvGrpSpPr>
        <p:grpSpPr>
          <a:xfrm>
            <a:off x="3510335" y="2711499"/>
            <a:ext cx="360726" cy="361204"/>
            <a:chOff x="3510335" y="2892499"/>
            <a:chExt cx="360726" cy="361204"/>
          </a:xfrm>
        </p:grpSpPr>
        <p:sp>
          <p:nvSpPr>
            <p:cNvPr id="10592" name="Google Shape;10592;p8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81"/>
          <p:cNvGrpSpPr/>
          <p:nvPr/>
        </p:nvGrpSpPr>
        <p:grpSpPr>
          <a:xfrm>
            <a:off x="3086313" y="2696049"/>
            <a:ext cx="320143" cy="392581"/>
            <a:chOff x="3086313" y="2877049"/>
            <a:chExt cx="320143" cy="392581"/>
          </a:xfrm>
        </p:grpSpPr>
        <p:sp>
          <p:nvSpPr>
            <p:cNvPr id="10598" name="Google Shape;10598;p8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0" name="Google Shape;10610;p81"/>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1" name="Google Shape;10611;p81"/>
          <p:cNvGrpSpPr/>
          <p:nvPr/>
        </p:nvGrpSpPr>
        <p:grpSpPr>
          <a:xfrm>
            <a:off x="861113" y="2704746"/>
            <a:ext cx="333809" cy="373277"/>
            <a:chOff x="861113" y="2885746"/>
            <a:chExt cx="333809" cy="373277"/>
          </a:xfrm>
        </p:grpSpPr>
        <p:sp>
          <p:nvSpPr>
            <p:cNvPr id="10612" name="Google Shape;10612;p8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5" name="Google Shape;10615;p81"/>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1"/>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81"/>
          <p:cNvGrpSpPr/>
          <p:nvPr/>
        </p:nvGrpSpPr>
        <p:grpSpPr>
          <a:xfrm>
            <a:off x="1297654" y="1323481"/>
            <a:ext cx="349354" cy="362223"/>
            <a:chOff x="1297654" y="1504481"/>
            <a:chExt cx="349354" cy="362223"/>
          </a:xfrm>
        </p:grpSpPr>
        <p:sp>
          <p:nvSpPr>
            <p:cNvPr id="10618" name="Google Shape;10618;p8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1" name="Google Shape;10621;p81"/>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2" name="Google Shape;10622;p81"/>
          <p:cNvGrpSpPr/>
          <p:nvPr/>
        </p:nvGrpSpPr>
        <p:grpSpPr>
          <a:xfrm>
            <a:off x="852385" y="1329916"/>
            <a:ext cx="353145" cy="351998"/>
            <a:chOff x="852385" y="1510916"/>
            <a:chExt cx="353145" cy="351998"/>
          </a:xfrm>
        </p:grpSpPr>
        <p:sp>
          <p:nvSpPr>
            <p:cNvPr id="10623" name="Google Shape;10623;p8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81"/>
          <p:cNvGrpSpPr/>
          <p:nvPr/>
        </p:nvGrpSpPr>
        <p:grpSpPr>
          <a:xfrm>
            <a:off x="1745217" y="1334471"/>
            <a:ext cx="343269" cy="342505"/>
            <a:chOff x="1745217" y="1515471"/>
            <a:chExt cx="343269" cy="342505"/>
          </a:xfrm>
        </p:grpSpPr>
        <p:sp>
          <p:nvSpPr>
            <p:cNvPr id="10627" name="Google Shape;10627;p8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1" name="Google Shape;10631;p81"/>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81"/>
          <p:cNvGrpSpPr/>
          <p:nvPr/>
        </p:nvGrpSpPr>
        <p:grpSpPr>
          <a:xfrm>
            <a:off x="3042703" y="1348137"/>
            <a:ext cx="411535" cy="315587"/>
            <a:chOff x="3042703" y="1529137"/>
            <a:chExt cx="411535" cy="315587"/>
          </a:xfrm>
        </p:grpSpPr>
        <p:sp>
          <p:nvSpPr>
            <p:cNvPr id="10633" name="Google Shape;10633;p8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1"/>
          <p:cNvGrpSpPr/>
          <p:nvPr/>
        </p:nvGrpSpPr>
        <p:grpSpPr>
          <a:xfrm>
            <a:off x="2629289" y="1363682"/>
            <a:ext cx="350501" cy="284497"/>
            <a:chOff x="2629289" y="1544682"/>
            <a:chExt cx="350501" cy="284497"/>
          </a:xfrm>
        </p:grpSpPr>
        <p:sp>
          <p:nvSpPr>
            <p:cNvPr id="10644" name="Google Shape;10644;p8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81"/>
          <p:cNvGrpSpPr/>
          <p:nvPr/>
        </p:nvGrpSpPr>
        <p:grpSpPr>
          <a:xfrm>
            <a:off x="5305077" y="1321633"/>
            <a:ext cx="367893" cy="365218"/>
            <a:chOff x="5305077" y="1502633"/>
            <a:chExt cx="367893" cy="365218"/>
          </a:xfrm>
        </p:grpSpPr>
        <p:sp>
          <p:nvSpPr>
            <p:cNvPr id="10650" name="Google Shape;10650;p8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1"/>
          <p:cNvGrpSpPr/>
          <p:nvPr/>
        </p:nvGrpSpPr>
        <p:grpSpPr>
          <a:xfrm>
            <a:off x="7100170" y="1319117"/>
            <a:ext cx="368308" cy="367033"/>
            <a:chOff x="7100170" y="1500117"/>
            <a:chExt cx="368308" cy="367033"/>
          </a:xfrm>
        </p:grpSpPr>
        <p:sp>
          <p:nvSpPr>
            <p:cNvPr id="10653" name="Google Shape;10653;p8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6" name="Google Shape;10666;p81"/>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7" name="Google Shape;10667;p81"/>
          <p:cNvGrpSpPr/>
          <p:nvPr/>
        </p:nvGrpSpPr>
        <p:grpSpPr>
          <a:xfrm>
            <a:off x="6649231" y="1319021"/>
            <a:ext cx="390287" cy="367065"/>
            <a:chOff x="6649231" y="1500021"/>
            <a:chExt cx="390287" cy="367065"/>
          </a:xfrm>
        </p:grpSpPr>
        <p:sp>
          <p:nvSpPr>
            <p:cNvPr id="10668" name="Google Shape;10668;p8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81"/>
          <p:cNvGrpSpPr/>
          <p:nvPr/>
        </p:nvGrpSpPr>
        <p:grpSpPr>
          <a:xfrm>
            <a:off x="5746938" y="1362503"/>
            <a:ext cx="387261" cy="280356"/>
            <a:chOff x="5746938" y="1543503"/>
            <a:chExt cx="387261" cy="280356"/>
          </a:xfrm>
        </p:grpSpPr>
        <p:sp>
          <p:nvSpPr>
            <p:cNvPr id="10681" name="Google Shape;10681;p8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1"/>
          <p:cNvGrpSpPr/>
          <p:nvPr/>
        </p:nvGrpSpPr>
        <p:grpSpPr>
          <a:xfrm>
            <a:off x="6196730" y="1344346"/>
            <a:ext cx="369072" cy="317467"/>
            <a:chOff x="6196730" y="1525346"/>
            <a:chExt cx="369072" cy="317467"/>
          </a:xfrm>
        </p:grpSpPr>
        <p:sp>
          <p:nvSpPr>
            <p:cNvPr id="10684" name="Google Shape;10684;p8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81"/>
          <p:cNvGrpSpPr/>
          <p:nvPr/>
        </p:nvGrpSpPr>
        <p:grpSpPr>
          <a:xfrm>
            <a:off x="4940592" y="1319690"/>
            <a:ext cx="246558" cy="367161"/>
            <a:chOff x="4940592" y="1500690"/>
            <a:chExt cx="246558" cy="367161"/>
          </a:xfrm>
        </p:grpSpPr>
        <p:sp>
          <p:nvSpPr>
            <p:cNvPr id="10688" name="Google Shape;10688;p8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81"/>
          <p:cNvGrpSpPr/>
          <p:nvPr/>
        </p:nvGrpSpPr>
        <p:grpSpPr>
          <a:xfrm>
            <a:off x="7964906" y="1318894"/>
            <a:ext cx="380858" cy="367575"/>
            <a:chOff x="7964906" y="1499894"/>
            <a:chExt cx="380858" cy="367575"/>
          </a:xfrm>
        </p:grpSpPr>
        <p:sp>
          <p:nvSpPr>
            <p:cNvPr id="10693" name="Google Shape;10693;p8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6" name="Google Shape;10696;p81"/>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7" name="Google Shape;10697;p81"/>
          <p:cNvGrpSpPr/>
          <p:nvPr/>
        </p:nvGrpSpPr>
        <p:grpSpPr>
          <a:xfrm>
            <a:off x="8007400" y="2721278"/>
            <a:ext cx="285230" cy="355597"/>
            <a:chOff x="8007400" y="2902278"/>
            <a:chExt cx="285230" cy="355597"/>
          </a:xfrm>
        </p:grpSpPr>
        <p:sp>
          <p:nvSpPr>
            <p:cNvPr id="10698" name="Google Shape;10698;p8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81"/>
          <p:cNvGrpSpPr/>
          <p:nvPr/>
        </p:nvGrpSpPr>
        <p:grpSpPr>
          <a:xfrm>
            <a:off x="6219124" y="2721788"/>
            <a:ext cx="318231" cy="355470"/>
            <a:chOff x="6219124" y="2902788"/>
            <a:chExt cx="318231" cy="355470"/>
          </a:xfrm>
        </p:grpSpPr>
        <p:sp>
          <p:nvSpPr>
            <p:cNvPr id="10701" name="Google Shape;10701;p8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81"/>
          <p:cNvGrpSpPr/>
          <p:nvPr/>
        </p:nvGrpSpPr>
        <p:grpSpPr>
          <a:xfrm>
            <a:off x="4969421" y="2721852"/>
            <a:ext cx="185109" cy="355406"/>
            <a:chOff x="4969421" y="2902852"/>
            <a:chExt cx="185109" cy="355406"/>
          </a:xfrm>
        </p:grpSpPr>
        <p:sp>
          <p:nvSpPr>
            <p:cNvPr id="10705" name="Google Shape;10705;p8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1" name="Google Shape;10711;p81"/>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1"/>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3" name="Google Shape;10713;p81"/>
          <p:cNvGrpSpPr/>
          <p:nvPr/>
        </p:nvGrpSpPr>
        <p:grpSpPr>
          <a:xfrm>
            <a:off x="6685259" y="2721852"/>
            <a:ext cx="311414" cy="355406"/>
            <a:chOff x="6685259" y="2902852"/>
            <a:chExt cx="311414" cy="355406"/>
          </a:xfrm>
        </p:grpSpPr>
        <p:sp>
          <p:nvSpPr>
            <p:cNvPr id="10714" name="Google Shape;10714;p8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81"/>
          <p:cNvGrpSpPr/>
          <p:nvPr/>
        </p:nvGrpSpPr>
        <p:grpSpPr>
          <a:xfrm>
            <a:off x="5309250" y="2722170"/>
            <a:ext cx="359579" cy="355852"/>
            <a:chOff x="5309250" y="2903170"/>
            <a:chExt cx="359579" cy="355852"/>
          </a:xfrm>
        </p:grpSpPr>
        <p:sp>
          <p:nvSpPr>
            <p:cNvPr id="10718" name="Google Shape;10718;p8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81"/>
          <p:cNvGrpSpPr/>
          <p:nvPr/>
        </p:nvGrpSpPr>
        <p:grpSpPr>
          <a:xfrm>
            <a:off x="2199565" y="2240172"/>
            <a:ext cx="312179" cy="353431"/>
            <a:chOff x="2199565" y="2421172"/>
            <a:chExt cx="312179" cy="353431"/>
          </a:xfrm>
        </p:grpSpPr>
        <p:sp>
          <p:nvSpPr>
            <p:cNvPr id="10722" name="Google Shape;10722;p8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81"/>
          <p:cNvGrpSpPr/>
          <p:nvPr/>
        </p:nvGrpSpPr>
        <p:grpSpPr>
          <a:xfrm>
            <a:off x="1750887" y="2244727"/>
            <a:ext cx="320143" cy="343269"/>
            <a:chOff x="1750887" y="2425727"/>
            <a:chExt cx="320143" cy="343269"/>
          </a:xfrm>
        </p:grpSpPr>
        <p:sp>
          <p:nvSpPr>
            <p:cNvPr id="10725" name="Google Shape;10725;p8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81"/>
          <p:cNvGrpSpPr/>
          <p:nvPr/>
        </p:nvGrpSpPr>
        <p:grpSpPr>
          <a:xfrm>
            <a:off x="1298037" y="2244727"/>
            <a:ext cx="338364" cy="342887"/>
            <a:chOff x="1298037" y="2425727"/>
            <a:chExt cx="338364" cy="342887"/>
          </a:xfrm>
        </p:grpSpPr>
        <p:sp>
          <p:nvSpPr>
            <p:cNvPr id="10728" name="Google Shape;10728;p8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2" name="Google Shape;10732;p81"/>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3" name="Google Shape;10733;p81"/>
          <p:cNvGrpSpPr/>
          <p:nvPr/>
        </p:nvGrpSpPr>
        <p:grpSpPr>
          <a:xfrm>
            <a:off x="3974207" y="2248009"/>
            <a:ext cx="320143" cy="338491"/>
            <a:chOff x="3974207" y="2429009"/>
            <a:chExt cx="320143" cy="338491"/>
          </a:xfrm>
        </p:grpSpPr>
        <p:sp>
          <p:nvSpPr>
            <p:cNvPr id="10734" name="Google Shape;10734;p8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81"/>
          <p:cNvGrpSpPr/>
          <p:nvPr/>
        </p:nvGrpSpPr>
        <p:grpSpPr>
          <a:xfrm>
            <a:off x="2623237" y="2250047"/>
            <a:ext cx="355024" cy="332630"/>
            <a:chOff x="2623237" y="2431047"/>
            <a:chExt cx="355024" cy="332630"/>
          </a:xfrm>
        </p:grpSpPr>
        <p:sp>
          <p:nvSpPr>
            <p:cNvPr id="10737" name="Google Shape;10737;p8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1"/>
          <p:cNvGrpSpPr/>
          <p:nvPr/>
        </p:nvGrpSpPr>
        <p:grpSpPr>
          <a:xfrm>
            <a:off x="6657194" y="2253073"/>
            <a:ext cx="375507" cy="367925"/>
            <a:chOff x="6657194" y="2434073"/>
            <a:chExt cx="375507" cy="367925"/>
          </a:xfrm>
        </p:grpSpPr>
        <p:sp>
          <p:nvSpPr>
            <p:cNvPr id="10742" name="Google Shape;10742;p8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81"/>
          <p:cNvGrpSpPr/>
          <p:nvPr/>
        </p:nvGrpSpPr>
        <p:grpSpPr>
          <a:xfrm>
            <a:off x="7101317" y="2260655"/>
            <a:ext cx="367925" cy="352380"/>
            <a:chOff x="7101317" y="2441655"/>
            <a:chExt cx="367925" cy="352380"/>
          </a:xfrm>
        </p:grpSpPr>
        <p:sp>
          <p:nvSpPr>
            <p:cNvPr id="10746" name="Google Shape;10746;p8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81"/>
          <p:cNvGrpSpPr/>
          <p:nvPr/>
        </p:nvGrpSpPr>
        <p:grpSpPr>
          <a:xfrm>
            <a:off x="5756399" y="2253456"/>
            <a:ext cx="367925" cy="367161"/>
            <a:chOff x="5756399" y="2434456"/>
            <a:chExt cx="367925" cy="367161"/>
          </a:xfrm>
        </p:grpSpPr>
        <p:sp>
          <p:nvSpPr>
            <p:cNvPr id="10749" name="Google Shape;10749;p8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81"/>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1"/>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8" name="Google Shape;10758;p81"/>
          <p:cNvGrpSpPr/>
          <p:nvPr/>
        </p:nvGrpSpPr>
        <p:grpSpPr>
          <a:xfrm>
            <a:off x="7964906" y="2253073"/>
            <a:ext cx="373627" cy="367925"/>
            <a:chOff x="7964906" y="2434073"/>
            <a:chExt cx="373627" cy="367925"/>
          </a:xfrm>
        </p:grpSpPr>
        <p:sp>
          <p:nvSpPr>
            <p:cNvPr id="10759" name="Google Shape;10759;p8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81"/>
          <p:cNvGrpSpPr/>
          <p:nvPr/>
        </p:nvGrpSpPr>
        <p:grpSpPr>
          <a:xfrm>
            <a:off x="6194086" y="2256737"/>
            <a:ext cx="369837" cy="360471"/>
            <a:chOff x="6194086" y="2437737"/>
            <a:chExt cx="369837" cy="360471"/>
          </a:xfrm>
        </p:grpSpPr>
        <p:sp>
          <p:nvSpPr>
            <p:cNvPr id="10762" name="Google Shape;10762;p8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8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765" name="Google Shape;10765;p8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69"/>
        <p:cNvGrpSpPr/>
        <p:nvPr/>
      </p:nvGrpSpPr>
      <p:grpSpPr>
        <a:xfrm>
          <a:off x="0" y="0"/>
          <a:ext cx="0" cy="0"/>
          <a:chOff x="0" y="0"/>
          <a:chExt cx="0" cy="0"/>
        </a:xfrm>
      </p:grpSpPr>
      <p:grpSp>
        <p:nvGrpSpPr>
          <p:cNvPr id="10770" name="Google Shape;10770;p82"/>
          <p:cNvGrpSpPr/>
          <p:nvPr/>
        </p:nvGrpSpPr>
        <p:grpSpPr>
          <a:xfrm>
            <a:off x="3122257" y="1334344"/>
            <a:ext cx="294850" cy="349434"/>
            <a:chOff x="3122257" y="1508594"/>
            <a:chExt cx="294850" cy="349434"/>
          </a:xfrm>
        </p:grpSpPr>
        <p:sp>
          <p:nvSpPr>
            <p:cNvPr id="10771" name="Google Shape;10771;p8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2"/>
          <p:cNvGrpSpPr/>
          <p:nvPr/>
        </p:nvGrpSpPr>
        <p:grpSpPr>
          <a:xfrm>
            <a:off x="910723" y="1333962"/>
            <a:ext cx="251660" cy="350166"/>
            <a:chOff x="910723" y="1508212"/>
            <a:chExt cx="251660" cy="350166"/>
          </a:xfrm>
        </p:grpSpPr>
        <p:sp>
          <p:nvSpPr>
            <p:cNvPr id="10777" name="Google Shape;10777;p8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82"/>
          <p:cNvGrpSpPr/>
          <p:nvPr/>
        </p:nvGrpSpPr>
        <p:grpSpPr>
          <a:xfrm>
            <a:off x="1308631" y="1333580"/>
            <a:ext cx="350166" cy="350198"/>
            <a:chOff x="1308631" y="1507830"/>
            <a:chExt cx="350166" cy="350198"/>
          </a:xfrm>
        </p:grpSpPr>
        <p:sp>
          <p:nvSpPr>
            <p:cNvPr id="10795" name="Google Shape;10795;p8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82"/>
          <p:cNvGrpSpPr/>
          <p:nvPr/>
        </p:nvGrpSpPr>
        <p:grpSpPr>
          <a:xfrm>
            <a:off x="1756921" y="1335489"/>
            <a:ext cx="345997" cy="345997"/>
            <a:chOff x="1756921" y="1509739"/>
            <a:chExt cx="345997" cy="345997"/>
          </a:xfrm>
        </p:grpSpPr>
        <p:sp>
          <p:nvSpPr>
            <p:cNvPr id="10800" name="Google Shape;10800;p8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82"/>
          <p:cNvGrpSpPr/>
          <p:nvPr/>
        </p:nvGrpSpPr>
        <p:grpSpPr>
          <a:xfrm>
            <a:off x="2216956" y="1336253"/>
            <a:ext cx="318721" cy="345615"/>
            <a:chOff x="2216956" y="1510503"/>
            <a:chExt cx="318721" cy="345615"/>
          </a:xfrm>
        </p:grpSpPr>
        <p:sp>
          <p:nvSpPr>
            <p:cNvPr id="10818" name="Google Shape;10818;p8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82"/>
          <p:cNvGrpSpPr/>
          <p:nvPr/>
        </p:nvGrpSpPr>
        <p:grpSpPr>
          <a:xfrm>
            <a:off x="3988156" y="1394211"/>
            <a:ext cx="349052" cy="230049"/>
            <a:chOff x="3988156" y="1568461"/>
            <a:chExt cx="349052" cy="230049"/>
          </a:xfrm>
        </p:grpSpPr>
        <p:sp>
          <p:nvSpPr>
            <p:cNvPr id="10824" name="Google Shape;10824;p8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2"/>
          <p:cNvGrpSpPr/>
          <p:nvPr/>
        </p:nvGrpSpPr>
        <p:grpSpPr>
          <a:xfrm>
            <a:off x="2633037" y="1325623"/>
            <a:ext cx="379002" cy="366112"/>
            <a:chOff x="2633037" y="1499873"/>
            <a:chExt cx="379002" cy="366112"/>
          </a:xfrm>
        </p:grpSpPr>
        <p:sp>
          <p:nvSpPr>
            <p:cNvPr id="10832" name="Google Shape;10832;p8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82"/>
          <p:cNvGrpSpPr/>
          <p:nvPr/>
        </p:nvGrpSpPr>
        <p:grpSpPr>
          <a:xfrm>
            <a:off x="6675256" y="1341919"/>
            <a:ext cx="327823" cy="357009"/>
            <a:chOff x="6675256" y="1516169"/>
            <a:chExt cx="327823" cy="357009"/>
          </a:xfrm>
        </p:grpSpPr>
        <p:sp>
          <p:nvSpPr>
            <p:cNvPr id="10839" name="Google Shape;10839;p8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82"/>
          <p:cNvGrpSpPr/>
          <p:nvPr/>
        </p:nvGrpSpPr>
        <p:grpSpPr>
          <a:xfrm>
            <a:off x="8020159" y="1342301"/>
            <a:ext cx="300897" cy="356627"/>
            <a:chOff x="8020159" y="1516551"/>
            <a:chExt cx="300897" cy="356627"/>
          </a:xfrm>
        </p:grpSpPr>
        <p:sp>
          <p:nvSpPr>
            <p:cNvPr id="10849" name="Google Shape;10849;p8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82"/>
          <p:cNvGrpSpPr/>
          <p:nvPr/>
        </p:nvGrpSpPr>
        <p:grpSpPr>
          <a:xfrm>
            <a:off x="5377363" y="1341919"/>
            <a:ext cx="257357" cy="356627"/>
            <a:chOff x="5377363" y="1516169"/>
            <a:chExt cx="257357" cy="356627"/>
          </a:xfrm>
        </p:grpSpPr>
        <p:sp>
          <p:nvSpPr>
            <p:cNvPr id="10855" name="Google Shape;10855;p8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82"/>
          <p:cNvGrpSpPr/>
          <p:nvPr/>
        </p:nvGrpSpPr>
        <p:grpSpPr>
          <a:xfrm>
            <a:off x="4880567" y="1361620"/>
            <a:ext cx="356245" cy="317607"/>
            <a:chOff x="4880567" y="1535870"/>
            <a:chExt cx="356245" cy="317607"/>
          </a:xfrm>
        </p:grpSpPr>
        <p:sp>
          <p:nvSpPr>
            <p:cNvPr id="10873" name="Google Shape;10873;p8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2"/>
          <p:cNvGrpSpPr/>
          <p:nvPr/>
        </p:nvGrpSpPr>
        <p:grpSpPr>
          <a:xfrm>
            <a:off x="5771483" y="1341537"/>
            <a:ext cx="357359" cy="357391"/>
            <a:chOff x="5771483" y="1515787"/>
            <a:chExt cx="357359" cy="357391"/>
          </a:xfrm>
        </p:grpSpPr>
        <p:sp>
          <p:nvSpPr>
            <p:cNvPr id="10879" name="Google Shape;10879;p8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2"/>
          <p:cNvGrpSpPr/>
          <p:nvPr/>
        </p:nvGrpSpPr>
        <p:grpSpPr>
          <a:xfrm>
            <a:off x="7121669" y="1359360"/>
            <a:ext cx="321362" cy="321362"/>
            <a:chOff x="7121669" y="1533610"/>
            <a:chExt cx="321362" cy="321362"/>
          </a:xfrm>
        </p:grpSpPr>
        <p:sp>
          <p:nvSpPr>
            <p:cNvPr id="10884" name="Google Shape;10884;p8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82"/>
          <p:cNvGrpSpPr/>
          <p:nvPr/>
        </p:nvGrpSpPr>
        <p:grpSpPr>
          <a:xfrm>
            <a:off x="7562766" y="1340614"/>
            <a:ext cx="327059" cy="360192"/>
            <a:chOff x="7562766" y="1514864"/>
            <a:chExt cx="327059" cy="360192"/>
          </a:xfrm>
        </p:grpSpPr>
        <p:sp>
          <p:nvSpPr>
            <p:cNvPr id="10889" name="Google Shape;10889;p8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82"/>
          <p:cNvGrpSpPr/>
          <p:nvPr/>
        </p:nvGrpSpPr>
        <p:grpSpPr>
          <a:xfrm>
            <a:off x="6221229" y="1324423"/>
            <a:ext cx="361636" cy="362183"/>
            <a:chOff x="6259175" y="1559008"/>
            <a:chExt cx="271743" cy="272093"/>
          </a:xfrm>
        </p:grpSpPr>
        <p:sp>
          <p:nvSpPr>
            <p:cNvPr id="10894" name="Google Shape;10894;p8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82"/>
          <p:cNvGrpSpPr/>
          <p:nvPr/>
        </p:nvGrpSpPr>
        <p:grpSpPr>
          <a:xfrm>
            <a:off x="6671087" y="1835054"/>
            <a:ext cx="332757" cy="281833"/>
            <a:chOff x="6671087" y="2009304"/>
            <a:chExt cx="332757" cy="281833"/>
          </a:xfrm>
        </p:grpSpPr>
        <p:sp>
          <p:nvSpPr>
            <p:cNvPr id="10912" name="Google Shape;10912;p8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82"/>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82"/>
          <p:cNvGrpSpPr/>
          <p:nvPr/>
        </p:nvGrpSpPr>
        <p:grpSpPr>
          <a:xfrm>
            <a:off x="2201806" y="1802335"/>
            <a:ext cx="349784" cy="349434"/>
            <a:chOff x="2201806" y="1976585"/>
            <a:chExt cx="349784" cy="349434"/>
          </a:xfrm>
        </p:grpSpPr>
        <p:sp>
          <p:nvSpPr>
            <p:cNvPr id="10916" name="Google Shape;10916;p8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82"/>
          <p:cNvGrpSpPr/>
          <p:nvPr/>
        </p:nvGrpSpPr>
        <p:grpSpPr>
          <a:xfrm>
            <a:off x="3094217" y="1802335"/>
            <a:ext cx="350198" cy="350548"/>
            <a:chOff x="3094217" y="1976585"/>
            <a:chExt cx="350198" cy="350548"/>
          </a:xfrm>
        </p:grpSpPr>
        <p:sp>
          <p:nvSpPr>
            <p:cNvPr id="10921" name="Google Shape;10921;p8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2"/>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2"/>
          <p:cNvGrpSpPr/>
          <p:nvPr/>
        </p:nvGrpSpPr>
        <p:grpSpPr>
          <a:xfrm>
            <a:off x="3979435" y="1802335"/>
            <a:ext cx="345265" cy="349848"/>
            <a:chOff x="3979435" y="1976585"/>
            <a:chExt cx="345265" cy="349848"/>
          </a:xfrm>
        </p:grpSpPr>
        <p:sp>
          <p:nvSpPr>
            <p:cNvPr id="10936" name="Google Shape;10936;p8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82"/>
          <p:cNvGrpSpPr/>
          <p:nvPr/>
        </p:nvGrpSpPr>
        <p:grpSpPr>
          <a:xfrm>
            <a:off x="3541011" y="1334344"/>
            <a:ext cx="350166" cy="349434"/>
            <a:chOff x="3541011" y="1508594"/>
            <a:chExt cx="350166" cy="349434"/>
          </a:xfrm>
        </p:grpSpPr>
        <p:sp>
          <p:nvSpPr>
            <p:cNvPr id="10954" name="Google Shape;10954;p8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2"/>
          <p:cNvGrpSpPr/>
          <p:nvPr/>
        </p:nvGrpSpPr>
        <p:grpSpPr>
          <a:xfrm>
            <a:off x="3576626" y="1801571"/>
            <a:ext cx="284251" cy="351694"/>
            <a:chOff x="3576626" y="1975821"/>
            <a:chExt cx="284251" cy="351694"/>
          </a:xfrm>
        </p:grpSpPr>
        <p:sp>
          <p:nvSpPr>
            <p:cNvPr id="10968" name="Google Shape;10968;p8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82"/>
          <p:cNvGrpSpPr/>
          <p:nvPr/>
        </p:nvGrpSpPr>
        <p:grpSpPr>
          <a:xfrm>
            <a:off x="2722090" y="2715912"/>
            <a:ext cx="238770" cy="371841"/>
            <a:chOff x="2722090" y="2890162"/>
            <a:chExt cx="238770" cy="371841"/>
          </a:xfrm>
        </p:grpSpPr>
        <p:sp>
          <p:nvSpPr>
            <p:cNvPr id="10972" name="Google Shape;10972;p8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5" name="Google Shape;10975;p82"/>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6" name="Google Shape;10976;p82"/>
          <p:cNvGrpSpPr/>
          <p:nvPr/>
        </p:nvGrpSpPr>
        <p:grpSpPr>
          <a:xfrm>
            <a:off x="6216367" y="1795906"/>
            <a:ext cx="361147" cy="361147"/>
            <a:chOff x="6216367" y="1970156"/>
            <a:chExt cx="361147" cy="361147"/>
          </a:xfrm>
        </p:grpSpPr>
        <p:sp>
          <p:nvSpPr>
            <p:cNvPr id="10977" name="Google Shape;10977;p8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2"/>
          <p:cNvGrpSpPr/>
          <p:nvPr/>
        </p:nvGrpSpPr>
        <p:grpSpPr>
          <a:xfrm>
            <a:off x="1289311" y="2751972"/>
            <a:ext cx="408156" cy="299783"/>
            <a:chOff x="1289311" y="2926222"/>
            <a:chExt cx="408156" cy="299783"/>
          </a:xfrm>
        </p:grpSpPr>
        <p:sp>
          <p:nvSpPr>
            <p:cNvPr id="10982" name="Google Shape;10982;p8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2"/>
          <p:cNvGrpSpPr/>
          <p:nvPr/>
        </p:nvGrpSpPr>
        <p:grpSpPr>
          <a:xfrm>
            <a:off x="7978465" y="1795142"/>
            <a:ext cx="361147" cy="360797"/>
            <a:chOff x="7978465" y="1969392"/>
            <a:chExt cx="361147" cy="360797"/>
          </a:xfrm>
        </p:grpSpPr>
        <p:sp>
          <p:nvSpPr>
            <p:cNvPr id="10985" name="Google Shape;10985;p8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4" name="Google Shape;10994;p82"/>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5" name="Google Shape;10995;p82"/>
          <p:cNvGrpSpPr/>
          <p:nvPr/>
        </p:nvGrpSpPr>
        <p:grpSpPr>
          <a:xfrm>
            <a:off x="854261" y="2734563"/>
            <a:ext cx="377474" cy="335748"/>
            <a:chOff x="854261" y="2908813"/>
            <a:chExt cx="377474" cy="335748"/>
          </a:xfrm>
        </p:grpSpPr>
        <p:sp>
          <p:nvSpPr>
            <p:cNvPr id="10996" name="Google Shape;10996;p8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82"/>
          <p:cNvGrpSpPr/>
          <p:nvPr/>
        </p:nvGrpSpPr>
        <p:grpSpPr>
          <a:xfrm>
            <a:off x="1749728" y="2720527"/>
            <a:ext cx="386927" cy="363438"/>
            <a:chOff x="1749728" y="2894777"/>
            <a:chExt cx="386927" cy="363438"/>
          </a:xfrm>
        </p:grpSpPr>
        <p:sp>
          <p:nvSpPr>
            <p:cNvPr id="11002" name="Google Shape;11002;p8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82"/>
          <p:cNvGrpSpPr/>
          <p:nvPr/>
        </p:nvGrpSpPr>
        <p:grpSpPr>
          <a:xfrm>
            <a:off x="7098912" y="1795142"/>
            <a:ext cx="359651" cy="361560"/>
            <a:chOff x="7098912" y="1969392"/>
            <a:chExt cx="359651" cy="361560"/>
          </a:xfrm>
        </p:grpSpPr>
        <p:sp>
          <p:nvSpPr>
            <p:cNvPr id="11010" name="Google Shape;11010;p8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3" name="Google Shape;11023;p82"/>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4" name="Google Shape;11024;p82"/>
          <p:cNvGrpSpPr/>
          <p:nvPr/>
        </p:nvGrpSpPr>
        <p:grpSpPr>
          <a:xfrm>
            <a:off x="5352728" y="1815989"/>
            <a:ext cx="327091" cy="322508"/>
            <a:chOff x="5352728" y="1990239"/>
            <a:chExt cx="327091" cy="322508"/>
          </a:xfrm>
        </p:grpSpPr>
        <p:sp>
          <p:nvSpPr>
            <p:cNvPr id="11025" name="Google Shape;11025;p8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82"/>
          <p:cNvGrpSpPr/>
          <p:nvPr/>
        </p:nvGrpSpPr>
        <p:grpSpPr>
          <a:xfrm>
            <a:off x="7538896" y="1795906"/>
            <a:ext cx="361147" cy="361529"/>
            <a:chOff x="7538896" y="1970156"/>
            <a:chExt cx="361147" cy="361529"/>
          </a:xfrm>
        </p:grpSpPr>
        <p:sp>
          <p:nvSpPr>
            <p:cNvPr id="11029" name="Google Shape;11029;p8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82"/>
          <p:cNvGrpSpPr/>
          <p:nvPr/>
        </p:nvGrpSpPr>
        <p:grpSpPr>
          <a:xfrm>
            <a:off x="4896099" y="1796670"/>
            <a:ext cx="358155" cy="358123"/>
            <a:chOff x="4896099" y="1970920"/>
            <a:chExt cx="358155" cy="358123"/>
          </a:xfrm>
        </p:grpSpPr>
        <p:sp>
          <p:nvSpPr>
            <p:cNvPr id="11036" name="Google Shape;11036;p8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2"/>
          <p:cNvGrpSpPr/>
          <p:nvPr/>
        </p:nvGrpSpPr>
        <p:grpSpPr>
          <a:xfrm>
            <a:off x="4048787" y="2802769"/>
            <a:ext cx="283488" cy="198604"/>
            <a:chOff x="4048787" y="2977019"/>
            <a:chExt cx="283488" cy="198604"/>
          </a:xfrm>
        </p:grpSpPr>
        <p:sp>
          <p:nvSpPr>
            <p:cNvPr id="11040" name="Google Shape;11040;p8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2"/>
          <p:cNvGrpSpPr/>
          <p:nvPr/>
        </p:nvGrpSpPr>
        <p:grpSpPr>
          <a:xfrm>
            <a:off x="4054103" y="2255941"/>
            <a:ext cx="218687" cy="349052"/>
            <a:chOff x="4054103" y="2430191"/>
            <a:chExt cx="218687" cy="349052"/>
          </a:xfrm>
        </p:grpSpPr>
        <p:sp>
          <p:nvSpPr>
            <p:cNvPr id="11047" name="Google Shape;11047;p8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82"/>
          <p:cNvGrpSpPr/>
          <p:nvPr/>
        </p:nvGrpSpPr>
        <p:grpSpPr>
          <a:xfrm>
            <a:off x="2185128" y="2253299"/>
            <a:ext cx="382758" cy="356595"/>
            <a:chOff x="2185128" y="2427549"/>
            <a:chExt cx="382758" cy="356595"/>
          </a:xfrm>
        </p:grpSpPr>
        <p:sp>
          <p:nvSpPr>
            <p:cNvPr id="11050" name="Google Shape;11050;p8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82"/>
          <p:cNvGrpSpPr/>
          <p:nvPr/>
        </p:nvGrpSpPr>
        <p:grpSpPr>
          <a:xfrm>
            <a:off x="2656907" y="2265043"/>
            <a:ext cx="332757" cy="332343"/>
            <a:chOff x="2656907" y="2439293"/>
            <a:chExt cx="332757" cy="332343"/>
          </a:xfrm>
        </p:grpSpPr>
        <p:sp>
          <p:nvSpPr>
            <p:cNvPr id="11055" name="Google Shape;11055;p8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82"/>
          <p:cNvGrpSpPr/>
          <p:nvPr/>
        </p:nvGrpSpPr>
        <p:grpSpPr>
          <a:xfrm>
            <a:off x="1731523" y="2248366"/>
            <a:ext cx="399435" cy="365698"/>
            <a:chOff x="1731523" y="2422616"/>
            <a:chExt cx="399435" cy="365698"/>
          </a:xfrm>
        </p:grpSpPr>
        <p:sp>
          <p:nvSpPr>
            <p:cNvPr id="11063" name="Google Shape;11063;p8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2"/>
          <p:cNvGrpSpPr/>
          <p:nvPr/>
        </p:nvGrpSpPr>
        <p:grpSpPr>
          <a:xfrm>
            <a:off x="3097241" y="2259314"/>
            <a:ext cx="344883" cy="343387"/>
            <a:chOff x="3097241" y="2433564"/>
            <a:chExt cx="344883" cy="343387"/>
          </a:xfrm>
        </p:grpSpPr>
        <p:sp>
          <p:nvSpPr>
            <p:cNvPr id="11067" name="Google Shape;11067;p8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82"/>
          <p:cNvGrpSpPr/>
          <p:nvPr/>
        </p:nvGrpSpPr>
        <p:grpSpPr>
          <a:xfrm>
            <a:off x="1278299" y="2265043"/>
            <a:ext cx="410829" cy="332343"/>
            <a:chOff x="1278299" y="2439293"/>
            <a:chExt cx="410829" cy="332343"/>
          </a:xfrm>
        </p:grpSpPr>
        <p:sp>
          <p:nvSpPr>
            <p:cNvPr id="11077" name="Google Shape;11077;p8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82"/>
          <p:cNvGrpSpPr/>
          <p:nvPr/>
        </p:nvGrpSpPr>
        <p:grpSpPr>
          <a:xfrm>
            <a:off x="2661459" y="1840751"/>
            <a:ext cx="322508" cy="273494"/>
            <a:chOff x="2661459" y="2015001"/>
            <a:chExt cx="322508" cy="273494"/>
          </a:xfrm>
        </p:grpSpPr>
        <p:sp>
          <p:nvSpPr>
            <p:cNvPr id="11086" name="Google Shape;11086;p8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82"/>
          <p:cNvGrpSpPr/>
          <p:nvPr/>
        </p:nvGrpSpPr>
        <p:grpSpPr>
          <a:xfrm>
            <a:off x="870939" y="2265043"/>
            <a:ext cx="331993" cy="331993"/>
            <a:chOff x="870939" y="2439293"/>
            <a:chExt cx="331993" cy="331993"/>
          </a:xfrm>
        </p:grpSpPr>
        <p:sp>
          <p:nvSpPr>
            <p:cNvPr id="11089" name="Google Shape;11089;p8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82"/>
          <p:cNvGrpSpPr/>
          <p:nvPr/>
        </p:nvGrpSpPr>
        <p:grpSpPr>
          <a:xfrm>
            <a:off x="6644957" y="2282103"/>
            <a:ext cx="371395" cy="278904"/>
            <a:chOff x="6644957" y="2456353"/>
            <a:chExt cx="371395" cy="278904"/>
          </a:xfrm>
        </p:grpSpPr>
        <p:sp>
          <p:nvSpPr>
            <p:cNvPr id="11106" name="Google Shape;11106;p8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82"/>
          <p:cNvGrpSpPr/>
          <p:nvPr/>
        </p:nvGrpSpPr>
        <p:grpSpPr>
          <a:xfrm>
            <a:off x="5388757" y="2240409"/>
            <a:ext cx="260349" cy="362292"/>
            <a:chOff x="5388757" y="2414659"/>
            <a:chExt cx="260349" cy="362292"/>
          </a:xfrm>
        </p:grpSpPr>
        <p:sp>
          <p:nvSpPr>
            <p:cNvPr id="11112" name="Google Shape;11112;p8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82"/>
          <p:cNvGrpSpPr/>
          <p:nvPr/>
        </p:nvGrpSpPr>
        <p:grpSpPr>
          <a:xfrm>
            <a:off x="3567142" y="2731507"/>
            <a:ext cx="348288" cy="340331"/>
            <a:chOff x="3567142" y="2905757"/>
            <a:chExt cx="348288" cy="340331"/>
          </a:xfrm>
        </p:grpSpPr>
        <p:sp>
          <p:nvSpPr>
            <p:cNvPr id="11133" name="Google Shape;11133;p8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2"/>
          <p:cNvGrpSpPr/>
          <p:nvPr/>
        </p:nvGrpSpPr>
        <p:grpSpPr>
          <a:xfrm>
            <a:off x="870939" y="1801571"/>
            <a:ext cx="332375" cy="350071"/>
            <a:chOff x="870939" y="1975821"/>
            <a:chExt cx="332375" cy="350071"/>
          </a:xfrm>
        </p:grpSpPr>
        <p:sp>
          <p:nvSpPr>
            <p:cNvPr id="11139" name="Google Shape;11139;p8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82"/>
          <p:cNvGrpSpPr/>
          <p:nvPr/>
        </p:nvGrpSpPr>
        <p:grpSpPr>
          <a:xfrm>
            <a:off x="7967103" y="2240791"/>
            <a:ext cx="355863" cy="361911"/>
            <a:chOff x="7967103" y="2415041"/>
            <a:chExt cx="355863" cy="361911"/>
          </a:xfrm>
        </p:grpSpPr>
        <p:sp>
          <p:nvSpPr>
            <p:cNvPr id="11144" name="Google Shape;11144;p8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82"/>
          <p:cNvGrpSpPr/>
          <p:nvPr/>
        </p:nvGrpSpPr>
        <p:grpSpPr>
          <a:xfrm>
            <a:off x="7529411" y="2240409"/>
            <a:ext cx="355863" cy="362292"/>
            <a:chOff x="7529411" y="2414659"/>
            <a:chExt cx="355863" cy="362292"/>
          </a:xfrm>
        </p:grpSpPr>
        <p:sp>
          <p:nvSpPr>
            <p:cNvPr id="11156" name="Google Shape;11156;p8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2"/>
          <p:cNvGrpSpPr/>
          <p:nvPr/>
        </p:nvGrpSpPr>
        <p:grpSpPr>
          <a:xfrm>
            <a:off x="5733194" y="2257468"/>
            <a:ext cx="446826" cy="327059"/>
            <a:chOff x="5733194" y="2431718"/>
            <a:chExt cx="446826" cy="327059"/>
          </a:xfrm>
        </p:grpSpPr>
        <p:sp>
          <p:nvSpPr>
            <p:cNvPr id="11169" name="Google Shape;11169;p8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82"/>
          <p:cNvGrpSpPr/>
          <p:nvPr/>
        </p:nvGrpSpPr>
        <p:grpSpPr>
          <a:xfrm>
            <a:off x="4876780" y="2243814"/>
            <a:ext cx="407774" cy="356627"/>
            <a:chOff x="4876780" y="2418064"/>
            <a:chExt cx="407774" cy="356627"/>
          </a:xfrm>
        </p:grpSpPr>
        <p:sp>
          <p:nvSpPr>
            <p:cNvPr id="11173" name="Google Shape;11173;p8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2"/>
          <p:cNvGrpSpPr/>
          <p:nvPr/>
        </p:nvGrpSpPr>
        <p:grpSpPr>
          <a:xfrm>
            <a:off x="7070872" y="2236621"/>
            <a:ext cx="398321" cy="371013"/>
            <a:chOff x="7070872" y="2410871"/>
            <a:chExt cx="398321" cy="371013"/>
          </a:xfrm>
        </p:grpSpPr>
        <p:sp>
          <p:nvSpPr>
            <p:cNvPr id="11182" name="Google Shape;11182;p8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6" name="Google Shape;11186;p82"/>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7" name="Google Shape;11187;p82"/>
          <p:cNvGrpSpPr/>
          <p:nvPr/>
        </p:nvGrpSpPr>
        <p:grpSpPr>
          <a:xfrm>
            <a:off x="5318259" y="2807861"/>
            <a:ext cx="371013" cy="220787"/>
            <a:chOff x="5318259" y="2982111"/>
            <a:chExt cx="371013" cy="220787"/>
          </a:xfrm>
        </p:grpSpPr>
        <p:sp>
          <p:nvSpPr>
            <p:cNvPr id="11188" name="Google Shape;11188;p8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82"/>
          <p:cNvGrpSpPr/>
          <p:nvPr/>
        </p:nvGrpSpPr>
        <p:grpSpPr>
          <a:xfrm>
            <a:off x="7073928" y="2731507"/>
            <a:ext cx="371395" cy="371809"/>
            <a:chOff x="7073928" y="2905757"/>
            <a:chExt cx="371395" cy="371809"/>
          </a:xfrm>
        </p:grpSpPr>
        <p:sp>
          <p:nvSpPr>
            <p:cNvPr id="11197" name="Google Shape;11197;p8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82"/>
          <p:cNvGrpSpPr/>
          <p:nvPr/>
        </p:nvGrpSpPr>
        <p:grpSpPr>
          <a:xfrm>
            <a:off x="6188327" y="2781158"/>
            <a:ext cx="371395" cy="272857"/>
            <a:chOff x="6188327" y="2955408"/>
            <a:chExt cx="371395" cy="272857"/>
          </a:xfrm>
        </p:grpSpPr>
        <p:sp>
          <p:nvSpPr>
            <p:cNvPr id="11201" name="Google Shape;11201;p8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82"/>
          <p:cNvGrpSpPr/>
          <p:nvPr/>
        </p:nvGrpSpPr>
        <p:grpSpPr>
          <a:xfrm>
            <a:off x="7521454" y="2731889"/>
            <a:ext cx="359651" cy="371013"/>
            <a:chOff x="7521454" y="2906139"/>
            <a:chExt cx="359651" cy="371013"/>
          </a:xfrm>
        </p:grpSpPr>
        <p:sp>
          <p:nvSpPr>
            <p:cNvPr id="11204" name="Google Shape;11204;p8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2"/>
          <p:cNvGrpSpPr/>
          <p:nvPr/>
        </p:nvGrpSpPr>
        <p:grpSpPr>
          <a:xfrm>
            <a:off x="5782845" y="2732271"/>
            <a:ext cx="301661" cy="371013"/>
            <a:chOff x="5782845" y="2906521"/>
            <a:chExt cx="301661" cy="371013"/>
          </a:xfrm>
        </p:grpSpPr>
        <p:sp>
          <p:nvSpPr>
            <p:cNvPr id="11210" name="Google Shape;11210;p8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82"/>
          <p:cNvGrpSpPr/>
          <p:nvPr/>
        </p:nvGrpSpPr>
        <p:grpSpPr>
          <a:xfrm>
            <a:off x="3539102" y="2253299"/>
            <a:ext cx="355099" cy="355481"/>
            <a:chOff x="3539102" y="2427549"/>
            <a:chExt cx="355099" cy="355481"/>
          </a:xfrm>
        </p:grpSpPr>
        <p:sp>
          <p:nvSpPr>
            <p:cNvPr id="11214" name="Google Shape;11214;p8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82"/>
          <p:cNvGrpSpPr/>
          <p:nvPr/>
        </p:nvGrpSpPr>
        <p:grpSpPr>
          <a:xfrm>
            <a:off x="6630539" y="2743252"/>
            <a:ext cx="371777" cy="349434"/>
            <a:chOff x="6630539" y="2917502"/>
            <a:chExt cx="371777" cy="349434"/>
          </a:xfrm>
        </p:grpSpPr>
        <p:sp>
          <p:nvSpPr>
            <p:cNvPr id="11217" name="Google Shape;11217;p8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2"/>
          <p:cNvGrpSpPr/>
          <p:nvPr/>
        </p:nvGrpSpPr>
        <p:grpSpPr>
          <a:xfrm>
            <a:off x="2171474" y="3194979"/>
            <a:ext cx="408156" cy="343737"/>
            <a:chOff x="2171474" y="3369229"/>
            <a:chExt cx="408156" cy="343737"/>
          </a:xfrm>
        </p:grpSpPr>
        <p:sp>
          <p:nvSpPr>
            <p:cNvPr id="11225" name="Google Shape;11225;p8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82"/>
          <p:cNvGrpSpPr/>
          <p:nvPr/>
        </p:nvGrpSpPr>
        <p:grpSpPr>
          <a:xfrm>
            <a:off x="4891198" y="2750858"/>
            <a:ext cx="334634" cy="334634"/>
            <a:chOff x="4891198" y="2925108"/>
            <a:chExt cx="334634" cy="334634"/>
          </a:xfrm>
        </p:grpSpPr>
        <p:sp>
          <p:nvSpPr>
            <p:cNvPr id="11230" name="Google Shape;11230;p8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82"/>
          <p:cNvGrpSpPr/>
          <p:nvPr/>
        </p:nvGrpSpPr>
        <p:grpSpPr>
          <a:xfrm>
            <a:off x="7976174" y="2750858"/>
            <a:ext cx="334666" cy="334634"/>
            <a:chOff x="7976174" y="2925108"/>
            <a:chExt cx="334666" cy="334634"/>
          </a:xfrm>
        </p:grpSpPr>
        <p:sp>
          <p:nvSpPr>
            <p:cNvPr id="11239" name="Google Shape;11239;p8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2"/>
          <p:cNvGrpSpPr/>
          <p:nvPr/>
        </p:nvGrpSpPr>
        <p:grpSpPr>
          <a:xfrm>
            <a:off x="3091957" y="3199881"/>
            <a:ext cx="354717" cy="332757"/>
            <a:chOff x="3091957" y="3374131"/>
            <a:chExt cx="354717" cy="332757"/>
          </a:xfrm>
        </p:grpSpPr>
        <p:sp>
          <p:nvSpPr>
            <p:cNvPr id="11249" name="Google Shape;11249;p8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82"/>
          <p:cNvGrpSpPr/>
          <p:nvPr/>
        </p:nvGrpSpPr>
        <p:grpSpPr>
          <a:xfrm>
            <a:off x="3988156" y="3205960"/>
            <a:ext cx="353954" cy="318880"/>
            <a:chOff x="3988156" y="3380210"/>
            <a:chExt cx="353954" cy="318880"/>
          </a:xfrm>
        </p:grpSpPr>
        <p:sp>
          <p:nvSpPr>
            <p:cNvPr id="11256" name="Google Shape;11256;p8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2"/>
          <p:cNvGrpSpPr/>
          <p:nvPr/>
        </p:nvGrpSpPr>
        <p:grpSpPr>
          <a:xfrm>
            <a:off x="3541011" y="3193070"/>
            <a:ext cx="348257" cy="346188"/>
            <a:chOff x="3541011" y="3367320"/>
            <a:chExt cx="348257" cy="346188"/>
          </a:xfrm>
        </p:grpSpPr>
        <p:sp>
          <p:nvSpPr>
            <p:cNvPr id="11262" name="Google Shape;11262;p8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2"/>
          <p:cNvGrpSpPr/>
          <p:nvPr/>
        </p:nvGrpSpPr>
        <p:grpSpPr>
          <a:xfrm>
            <a:off x="1314678" y="3183967"/>
            <a:ext cx="334666" cy="365348"/>
            <a:chOff x="1314678" y="3358217"/>
            <a:chExt cx="334666" cy="365348"/>
          </a:xfrm>
        </p:grpSpPr>
        <p:sp>
          <p:nvSpPr>
            <p:cNvPr id="11267" name="Google Shape;11267;p8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82"/>
          <p:cNvGrpSpPr/>
          <p:nvPr/>
        </p:nvGrpSpPr>
        <p:grpSpPr>
          <a:xfrm>
            <a:off x="1748582" y="3198385"/>
            <a:ext cx="359269" cy="335780"/>
            <a:chOff x="1748582" y="3372635"/>
            <a:chExt cx="359269" cy="335780"/>
          </a:xfrm>
        </p:grpSpPr>
        <p:sp>
          <p:nvSpPr>
            <p:cNvPr id="11273" name="Google Shape;11273;p8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4" name="Google Shape;11274;p82"/>
            <p:cNvGrpSpPr/>
            <p:nvPr/>
          </p:nvGrpSpPr>
          <p:grpSpPr>
            <a:xfrm>
              <a:off x="1748582" y="3372635"/>
              <a:ext cx="333520" cy="335780"/>
              <a:chOff x="1748582" y="3372635"/>
              <a:chExt cx="333520" cy="335780"/>
            </a:xfrm>
          </p:grpSpPr>
          <p:sp>
            <p:nvSpPr>
              <p:cNvPr id="11275" name="Google Shape;11275;p8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78" name="Google Shape;11278;p82"/>
          <p:cNvGrpSpPr/>
          <p:nvPr/>
        </p:nvGrpSpPr>
        <p:grpSpPr>
          <a:xfrm>
            <a:off x="2640993" y="3183585"/>
            <a:ext cx="365348" cy="364966"/>
            <a:chOff x="2640993" y="3357835"/>
            <a:chExt cx="365348" cy="364966"/>
          </a:xfrm>
        </p:grpSpPr>
        <p:sp>
          <p:nvSpPr>
            <p:cNvPr id="11279" name="Google Shape;11279;p8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2"/>
          <p:cNvGrpSpPr/>
          <p:nvPr/>
        </p:nvGrpSpPr>
        <p:grpSpPr>
          <a:xfrm>
            <a:off x="4886264" y="3191924"/>
            <a:ext cx="350548" cy="350198"/>
            <a:chOff x="4886264" y="3366174"/>
            <a:chExt cx="350548" cy="350198"/>
          </a:xfrm>
        </p:grpSpPr>
        <p:sp>
          <p:nvSpPr>
            <p:cNvPr id="11290" name="Google Shape;11290;p8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2"/>
          <p:cNvGrpSpPr/>
          <p:nvPr/>
        </p:nvGrpSpPr>
        <p:grpSpPr>
          <a:xfrm>
            <a:off x="5331913" y="3239697"/>
            <a:ext cx="347143" cy="254684"/>
            <a:chOff x="5331913" y="3413947"/>
            <a:chExt cx="347143" cy="254684"/>
          </a:xfrm>
        </p:grpSpPr>
        <p:sp>
          <p:nvSpPr>
            <p:cNvPr id="11304" name="Google Shape;11304;p8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82"/>
          <p:cNvGrpSpPr/>
          <p:nvPr/>
        </p:nvGrpSpPr>
        <p:grpSpPr>
          <a:xfrm>
            <a:off x="5776798" y="3235528"/>
            <a:ext cx="346379" cy="264518"/>
            <a:chOff x="5776798" y="3409778"/>
            <a:chExt cx="346379" cy="264518"/>
          </a:xfrm>
        </p:grpSpPr>
        <p:sp>
          <p:nvSpPr>
            <p:cNvPr id="11311" name="Google Shape;11311;p8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82"/>
          <p:cNvGrpSpPr/>
          <p:nvPr/>
        </p:nvGrpSpPr>
        <p:grpSpPr>
          <a:xfrm>
            <a:off x="7108015" y="3222255"/>
            <a:ext cx="344883" cy="290299"/>
            <a:chOff x="7108015" y="3396505"/>
            <a:chExt cx="344883" cy="290299"/>
          </a:xfrm>
        </p:grpSpPr>
        <p:sp>
          <p:nvSpPr>
            <p:cNvPr id="11318" name="Google Shape;11318;p8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2"/>
          <p:cNvGrpSpPr/>
          <p:nvPr/>
        </p:nvGrpSpPr>
        <p:grpSpPr>
          <a:xfrm>
            <a:off x="7551754" y="3216558"/>
            <a:ext cx="344883" cy="301311"/>
            <a:chOff x="7551754" y="3390808"/>
            <a:chExt cx="344883" cy="301311"/>
          </a:xfrm>
        </p:grpSpPr>
        <p:sp>
          <p:nvSpPr>
            <p:cNvPr id="11323" name="Google Shape;11323;p8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82"/>
          <p:cNvGrpSpPr/>
          <p:nvPr/>
        </p:nvGrpSpPr>
        <p:grpSpPr>
          <a:xfrm>
            <a:off x="6707084" y="3213153"/>
            <a:ext cx="261145" cy="308504"/>
            <a:chOff x="6707084" y="3387403"/>
            <a:chExt cx="261145" cy="308504"/>
          </a:xfrm>
        </p:grpSpPr>
        <p:sp>
          <p:nvSpPr>
            <p:cNvPr id="11335" name="Google Shape;11335;p8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82"/>
          <p:cNvGrpSpPr/>
          <p:nvPr/>
        </p:nvGrpSpPr>
        <p:grpSpPr>
          <a:xfrm>
            <a:off x="848978" y="4123387"/>
            <a:ext cx="377824" cy="324418"/>
            <a:chOff x="848978" y="4297637"/>
            <a:chExt cx="377824" cy="324418"/>
          </a:xfrm>
        </p:grpSpPr>
        <p:sp>
          <p:nvSpPr>
            <p:cNvPr id="11340" name="Google Shape;11340;p8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82"/>
          <p:cNvGrpSpPr/>
          <p:nvPr/>
        </p:nvGrpSpPr>
        <p:grpSpPr>
          <a:xfrm>
            <a:off x="1754279" y="4112343"/>
            <a:ext cx="351439" cy="345965"/>
            <a:chOff x="1754279" y="4286593"/>
            <a:chExt cx="351439" cy="345965"/>
          </a:xfrm>
        </p:grpSpPr>
        <p:sp>
          <p:nvSpPr>
            <p:cNvPr id="11343" name="Google Shape;11343;p8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2"/>
          <p:cNvGrpSpPr/>
          <p:nvPr/>
        </p:nvGrpSpPr>
        <p:grpSpPr>
          <a:xfrm>
            <a:off x="3996113" y="4116926"/>
            <a:ext cx="336512" cy="335048"/>
            <a:chOff x="3996113" y="4291176"/>
            <a:chExt cx="336512" cy="335048"/>
          </a:xfrm>
        </p:grpSpPr>
        <p:sp>
          <p:nvSpPr>
            <p:cNvPr id="11349" name="Google Shape;11349;p8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2" name="Google Shape;11352;p82"/>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3" name="Google Shape;11353;p82"/>
          <p:cNvGrpSpPr/>
          <p:nvPr/>
        </p:nvGrpSpPr>
        <p:grpSpPr>
          <a:xfrm>
            <a:off x="2179081" y="4111261"/>
            <a:ext cx="397525" cy="348670"/>
            <a:chOff x="2179081" y="4285511"/>
            <a:chExt cx="397525" cy="348670"/>
          </a:xfrm>
        </p:grpSpPr>
        <p:sp>
          <p:nvSpPr>
            <p:cNvPr id="11354" name="Google Shape;11354;p8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82"/>
          <p:cNvGrpSpPr/>
          <p:nvPr/>
        </p:nvGrpSpPr>
        <p:grpSpPr>
          <a:xfrm>
            <a:off x="3584201" y="4120746"/>
            <a:ext cx="267574" cy="329415"/>
            <a:chOff x="3584201" y="4294996"/>
            <a:chExt cx="267574" cy="329415"/>
          </a:xfrm>
        </p:grpSpPr>
        <p:sp>
          <p:nvSpPr>
            <p:cNvPr id="11357" name="Google Shape;11357;p8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82"/>
          <p:cNvGrpSpPr/>
          <p:nvPr/>
        </p:nvGrpSpPr>
        <p:grpSpPr>
          <a:xfrm>
            <a:off x="3082855" y="4121478"/>
            <a:ext cx="375946" cy="327823"/>
            <a:chOff x="3082855" y="4295728"/>
            <a:chExt cx="375946" cy="327823"/>
          </a:xfrm>
        </p:grpSpPr>
        <p:sp>
          <p:nvSpPr>
            <p:cNvPr id="11362" name="Google Shape;11362;p8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2"/>
          <p:cNvGrpSpPr/>
          <p:nvPr/>
        </p:nvGrpSpPr>
        <p:grpSpPr>
          <a:xfrm>
            <a:off x="2749016" y="4116926"/>
            <a:ext cx="150831" cy="336926"/>
            <a:chOff x="2749016" y="4291176"/>
            <a:chExt cx="150831" cy="336926"/>
          </a:xfrm>
        </p:grpSpPr>
        <p:sp>
          <p:nvSpPr>
            <p:cNvPr id="11374" name="Google Shape;11374;p8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82"/>
          <p:cNvGrpSpPr/>
          <p:nvPr/>
        </p:nvGrpSpPr>
        <p:grpSpPr>
          <a:xfrm>
            <a:off x="7127716" y="4105182"/>
            <a:ext cx="248254" cy="361942"/>
            <a:chOff x="7127716" y="4279432"/>
            <a:chExt cx="248254" cy="361942"/>
          </a:xfrm>
        </p:grpSpPr>
        <p:sp>
          <p:nvSpPr>
            <p:cNvPr id="11379" name="Google Shape;11379;p8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82"/>
          <p:cNvGrpSpPr/>
          <p:nvPr/>
        </p:nvGrpSpPr>
        <p:grpSpPr>
          <a:xfrm>
            <a:off x="7565408" y="4105182"/>
            <a:ext cx="248255" cy="361942"/>
            <a:chOff x="7565408" y="4279432"/>
            <a:chExt cx="248255" cy="361942"/>
          </a:xfrm>
        </p:grpSpPr>
        <p:sp>
          <p:nvSpPr>
            <p:cNvPr id="11389" name="Google Shape;11389;p8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82"/>
          <p:cNvGrpSpPr/>
          <p:nvPr/>
        </p:nvGrpSpPr>
        <p:grpSpPr>
          <a:xfrm>
            <a:off x="6264109" y="4105182"/>
            <a:ext cx="225498" cy="361560"/>
            <a:chOff x="6264109" y="4279432"/>
            <a:chExt cx="225498" cy="361560"/>
          </a:xfrm>
        </p:grpSpPr>
        <p:sp>
          <p:nvSpPr>
            <p:cNvPr id="11398" name="Google Shape;11398;p8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2"/>
          <p:cNvGrpSpPr/>
          <p:nvPr/>
        </p:nvGrpSpPr>
        <p:grpSpPr>
          <a:xfrm>
            <a:off x="7929578" y="4110115"/>
            <a:ext cx="395266" cy="351312"/>
            <a:chOff x="7929578" y="4284365"/>
            <a:chExt cx="395266" cy="351312"/>
          </a:xfrm>
        </p:grpSpPr>
        <p:sp>
          <p:nvSpPr>
            <p:cNvPr id="11401" name="Google Shape;11401;p8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82"/>
          <p:cNvGrpSpPr/>
          <p:nvPr/>
        </p:nvGrpSpPr>
        <p:grpSpPr>
          <a:xfrm>
            <a:off x="6595502" y="4149527"/>
            <a:ext cx="426315" cy="332826"/>
            <a:chOff x="6639652" y="4323777"/>
            <a:chExt cx="426315" cy="332826"/>
          </a:xfrm>
        </p:grpSpPr>
        <p:sp>
          <p:nvSpPr>
            <p:cNvPr id="11406" name="Google Shape;11406;p8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82"/>
          <p:cNvGrpSpPr/>
          <p:nvPr/>
        </p:nvGrpSpPr>
        <p:grpSpPr>
          <a:xfrm>
            <a:off x="5357662" y="4123387"/>
            <a:ext cx="287275" cy="326296"/>
            <a:chOff x="5357662" y="4297637"/>
            <a:chExt cx="287275" cy="326296"/>
          </a:xfrm>
        </p:grpSpPr>
        <p:sp>
          <p:nvSpPr>
            <p:cNvPr id="11417" name="Google Shape;11417;p8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82"/>
          <p:cNvGrpSpPr/>
          <p:nvPr/>
        </p:nvGrpSpPr>
        <p:grpSpPr>
          <a:xfrm>
            <a:off x="5774124" y="4120300"/>
            <a:ext cx="331611" cy="331674"/>
            <a:chOff x="5774124" y="4294550"/>
            <a:chExt cx="331611" cy="331674"/>
          </a:xfrm>
        </p:grpSpPr>
        <p:sp>
          <p:nvSpPr>
            <p:cNvPr id="11423" name="Google Shape;11423;p8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82"/>
          <p:cNvGrpSpPr/>
          <p:nvPr/>
        </p:nvGrpSpPr>
        <p:grpSpPr>
          <a:xfrm>
            <a:off x="4890434" y="4113139"/>
            <a:ext cx="345997" cy="346029"/>
            <a:chOff x="4890434" y="4287389"/>
            <a:chExt cx="345997" cy="346029"/>
          </a:xfrm>
        </p:grpSpPr>
        <p:sp>
          <p:nvSpPr>
            <p:cNvPr id="11426" name="Google Shape;11426;p8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82"/>
          <p:cNvGrpSpPr/>
          <p:nvPr/>
        </p:nvGrpSpPr>
        <p:grpSpPr>
          <a:xfrm>
            <a:off x="2165809" y="3636809"/>
            <a:ext cx="422542" cy="342973"/>
            <a:chOff x="2165809" y="3811059"/>
            <a:chExt cx="422542" cy="342973"/>
          </a:xfrm>
        </p:grpSpPr>
        <p:sp>
          <p:nvSpPr>
            <p:cNvPr id="11434" name="Google Shape;11434;p8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2" name="Google Shape;11452;p82"/>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3" name="Google Shape;11453;p82"/>
          <p:cNvGrpSpPr/>
          <p:nvPr/>
        </p:nvGrpSpPr>
        <p:grpSpPr>
          <a:xfrm>
            <a:off x="903530" y="3631875"/>
            <a:ext cx="264550" cy="353222"/>
            <a:chOff x="903530" y="3806125"/>
            <a:chExt cx="264550" cy="353222"/>
          </a:xfrm>
        </p:grpSpPr>
        <p:sp>
          <p:nvSpPr>
            <p:cNvPr id="11454" name="Google Shape;11454;p8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82"/>
          <p:cNvGrpSpPr/>
          <p:nvPr/>
        </p:nvGrpSpPr>
        <p:grpSpPr>
          <a:xfrm>
            <a:off x="850092" y="3178684"/>
            <a:ext cx="369517" cy="375660"/>
            <a:chOff x="850092" y="3352934"/>
            <a:chExt cx="369517" cy="375660"/>
          </a:xfrm>
        </p:grpSpPr>
        <p:sp>
          <p:nvSpPr>
            <p:cNvPr id="11459" name="Google Shape;11459;p8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2"/>
          <p:cNvGrpSpPr/>
          <p:nvPr/>
        </p:nvGrpSpPr>
        <p:grpSpPr>
          <a:xfrm>
            <a:off x="2611458" y="3642124"/>
            <a:ext cx="426329" cy="332375"/>
            <a:chOff x="2611458" y="3816374"/>
            <a:chExt cx="426329" cy="332375"/>
          </a:xfrm>
        </p:grpSpPr>
        <p:sp>
          <p:nvSpPr>
            <p:cNvPr id="11465" name="Google Shape;11465;p8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5" name="Google Shape;11475;p82"/>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6" name="Google Shape;11476;p82"/>
          <p:cNvGrpSpPr/>
          <p:nvPr/>
        </p:nvGrpSpPr>
        <p:grpSpPr>
          <a:xfrm>
            <a:off x="4019984" y="3631143"/>
            <a:ext cx="293704" cy="353954"/>
            <a:chOff x="4019984" y="3805393"/>
            <a:chExt cx="293704" cy="353954"/>
          </a:xfrm>
        </p:grpSpPr>
        <p:sp>
          <p:nvSpPr>
            <p:cNvPr id="11477" name="Google Shape;11477;p8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82"/>
          <p:cNvGrpSpPr/>
          <p:nvPr/>
        </p:nvGrpSpPr>
        <p:grpSpPr>
          <a:xfrm>
            <a:off x="8006505" y="3215794"/>
            <a:ext cx="323654" cy="303189"/>
            <a:chOff x="8006505" y="3390044"/>
            <a:chExt cx="323654" cy="303189"/>
          </a:xfrm>
        </p:grpSpPr>
        <p:sp>
          <p:nvSpPr>
            <p:cNvPr id="11480" name="Google Shape;11480;p8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82"/>
          <p:cNvGrpSpPr/>
          <p:nvPr/>
        </p:nvGrpSpPr>
        <p:grpSpPr>
          <a:xfrm>
            <a:off x="1299146" y="3632257"/>
            <a:ext cx="367990" cy="351312"/>
            <a:chOff x="1299146" y="3806507"/>
            <a:chExt cx="367990" cy="351312"/>
          </a:xfrm>
        </p:grpSpPr>
        <p:sp>
          <p:nvSpPr>
            <p:cNvPr id="11487" name="Google Shape;11487;p8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9" name="Google Shape;11489;p82"/>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0" name="Google Shape;11490;p82"/>
          <p:cNvGrpSpPr/>
          <p:nvPr/>
        </p:nvGrpSpPr>
        <p:grpSpPr>
          <a:xfrm>
            <a:off x="7550258" y="3658420"/>
            <a:ext cx="371395" cy="301279"/>
            <a:chOff x="7550258" y="3832670"/>
            <a:chExt cx="371395" cy="301279"/>
          </a:xfrm>
        </p:grpSpPr>
        <p:sp>
          <p:nvSpPr>
            <p:cNvPr id="11491" name="Google Shape;11491;p8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9" name="Google Shape;11509;p82"/>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0" name="Google Shape;11510;p82"/>
          <p:cNvGrpSpPr/>
          <p:nvPr/>
        </p:nvGrpSpPr>
        <p:grpSpPr>
          <a:xfrm>
            <a:off x="6659725" y="3633785"/>
            <a:ext cx="367608" cy="350548"/>
            <a:chOff x="6659725" y="3808035"/>
            <a:chExt cx="367608" cy="350548"/>
          </a:xfrm>
        </p:grpSpPr>
        <p:sp>
          <p:nvSpPr>
            <p:cNvPr id="11511" name="Google Shape;11511;p8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82"/>
          <p:cNvGrpSpPr/>
          <p:nvPr/>
        </p:nvGrpSpPr>
        <p:grpSpPr>
          <a:xfrm>
            <a:off x="6219391" y="3642506"/>
            <a:ext cx="356627" cy="334252"/>
            <a:chOff x="6219391" y="3816756"/>
            <a:chExt cx="356627" cy="334252"/>
          </a:xfrm>
        </p:grpSpPr>
        <p:sp>
          <p:nvSpPr>
            <p:cNvPr id="11514" name="Google Shape;11514;p8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82"/>
          <p:cNvGrpSpPr/>
          <p:nvPr/>
        </p:nvGrpSpPr>
        <p:grpSpPr>
          <a:xfrm>
            <a:off x="5778676" y="3652722"/>
            <a:ext cx="349052" cy="313055"/>
            <a:chOff x="5778676" y="3826972"/>
            <a:chExt cx="349052" cy="313055"/>
          </a:xfrm>
        </p:grpSpPr>
        <p:sp>
          <p:nvSpPr>
            <p:cNvPr id="11519" name="Google Shape;11519;p8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82"/>
          <p:cNvGrpSpPr/>
          <p:nvPr/>
        </p:nvGrpSpPr>
        <p:grpSpPr>
          <a:xfrm>
            <a:off x="5355784" y="3660297"/>
            <a:ext cx="299019" cy="297905"/>
            <a:chOff x="5355784" y="3834547"/>
            <a:chExt cx="299019" cy="297905"/>
          </a:xfrm>
        </p:grpSpPr>
        <p:sp>
          <p:nvSpPr>
            <p:cNvPr id="11525" name="Google Shape;11525;p8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82"/>
          <p:cNvGrpSpPr/>
          <p:nvPr/>
        </p:nvGrpSpPr>
        <p:grpSpPr>
          <a:xfrm>
            <a:off x="8036455" y="3633021"/>
            <a:ext cx="292176" cy="353985"/>
            <a:chOff x="8036455" y="3807271"/>
            <a:chExt cx="292176" cy="353985"/>
          </a:xfrm>
        </p:grpSpPr>
        <p:sp>
          <p:nvSpPr>
            <p:cNvPr id="11530" name="Google Shape;11530;p8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2" name="Google Shape;11532;p8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533" name="Google Shape;11533;p8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534" name="Google Shape;11534;p82"/>
          <p:cNvGrpSpPr/>
          <p:nvPr/>
        </p:nvGrpSpPr>
        <p:grpSpPr>
          <a:xfrm>
            <a:off x="4874902" y="3634549"/>
            <a:ext cx="345615" cy="350835"/>
            <a:chOff x="4874902" y="3808799"/>
            <a:chExt cx="345615" cy="350835"/>
          </a:xfrm>
        </p:grpSpPr>
        <p:sp>
          <p:nvSpPr>
            <p:cNvPr id="11535" name="Google Shape;11535;p8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82"/>
          <p:cNvGrpSpPr/>
          <p:nvPr/>
        </p:nvGrpSpPr>
        <p:grpSpPr>
          <a:xfrm>
            <a:off x="3095745" y="3631143"/>
            <a:ext cx="352840" cy="354717"/>
            <a:chOff x="3095745" y="3805393"/>
            <a:chExt cx="352840" cy="354717"/>
          </a:xfrm>
        </p:grpSpPr>
        <p:sp>
          <p:nvSpPr>
            <p:cNvPr id="11553" name="Google Shape;11553;p8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62"/>
        <p:cNvGrpSpPr/>
        <p:nvPr/>
      </p:nvGrpSpPr>
      <p:grpSpPr>
        <a:xfrm>
          <a:off x="0" y="0"/>
          <a:ext cx="0" cy="0"/>
          <a:chOff x="0" y="0"/>
          <a:chExt cx="0" cy="0"/>
        </a:xfrm>
      </p:grpSpPr>
      <p:grpSp>
        <p:nvGrpSpPr>
          <p:cNvPr id="11563" name="Google Shape;11563;p83"/>
          <p:cNvGrpSpPr/>
          <p:nvPr/>
        </p:nvGrpSpPr>
        <p:grpSpPr>
          <a:xfrm>
            <a:off x="2733780" y="4039081"/>
            <a:ext cx="342144" cy="362704"/>
            <a:chOff x="2704005" y="4258781"/>
            <a:chExt cx="342144" cy="362704"/>
          </a:xfrm>
        </p:grpSpPr>
        <p:sp>
          <p:nvSpPr>
            <p:cNvPr id="11564" name="Google Shape;11564;p8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83"/>
          <p:cNvGrpSpPr/>
          <p:nvPr/>
        </p:nvGrpSpPr>
        <p:grpSpPr>
          <a:xfrm>
            <a:off x="2157462" y="4083096"/>
            <a:ext cx="347435" cy="363370"/>
            <a:chOff x="2157462" y="4258496"/>
            <a:chExt cx="347435" cy="363370"/>
          </a:xfrm>
        </p:grpSpPr>
        <p:sp>
          <p:nvSpPr>
            <p:cNvPr id="11572" name="Google Shape;11572;p8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83"/>
          <p:cNvGrpSpPr/>
          <p:nvPr/>
        </p:nvGrpSpPr>
        <p:grpSpPr>
          <a:xfrm>
            <a:off x="4010963" y="3588381"/>
            <a:ext cx="343665" cy="363211"/>
            <a:chOff x="4010963" y="3763781"/>
            <a:chExt cx="343665" cy="363211"/>
          </a:xfrm>
        </p:grpSpPr>
        <p:sp>
          <p:nvSpPr>
            <p:cNvPr id="11576" name="Google Shape;11576;p8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83"/>
          <p:cNvGrpSpPr/>
          <p:nvPr/>
        </p:nvGrpSpPr>
        <p:grpSpPr>
          <a:xfrm>
            <a:off x="2214042" y="3635109"/>
            <a:ext cx="368153" cy="311193"/>
            <a:chOff x="2214042" y="3810509"/>
            <a:chExt cx="368153" cy="311193"/>
          </a:xfrm>
        </p:grpSpPr>
        <p:sp>
          <p:nvSpPr>
            <p:cNvPr id="11582" name="Google Shape;11582;p8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83"/>
          <p:cNvGrpSpPr/>
          <p:nvPr/>
        </p:nvGrpSpPr>
        <p:grpSpPr>
          <a:xfrm>
            <a:off x="1797413" y="3606819"/>
            <a:ext cx="367805" cy="367773"/>
            <a:chOff x="1768938" y="3782219"/>
            <a:chExt cx="367805" cy="367773"/>
          </a:xfrm>
        </p:grpSpPr>
        <p:sp>
          <p:nvSpPr>
            <p:cNvPr id="11585" name="Google Shape;11585;p8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83"/>
          <p:cNvGrpSpPr/>
          <p:nvPr/>
        </p:nvGrpSpPr>
        <p:grpSpPr>
          <a:xfrm>
            <a:off x="2681385" y="3623039"/>
            <a:ext cx="325544" cy="327413"/>
            <a:chOff x="2681385" y="3798439"/>
            <a:chExt cx="325544" cy="327413"/>
          </a:xfrm>
        </p:grpSpPr>
        <p:sp>
          <p:nvSpPr>
            <p:cNvPr id="11591" name="Google Shape;11591;p8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3"/>
          <p:cNvGrpSpPr/>
          <p:nvPr/>
        </p:nvGrpSpPr>
        <p:grpSpPr>
          <a:xfrm>
            <a:off x="6243928" y="4088102"/>
            <a:ext cx="274254" cy="350824"/>
            <a:chOff x="6243928" y="4263502"/>
            <a:chExt cx="274254" cy="350824"/>
          </a:xfrm>
        </p:grpSpPr>
        <p:sp>
          <p:nvSpPr>
            <p:cNvPr id="11599" name="Google Shape;11599;p8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83"/>
          <p:cNvGrpSpPr/>
          <p:nvPr/>
        </p:nvGrpSpPr>
        <p:grpSpPr>
          <a:xfrm>
            <a:off x="3560600" y="3587938"/>
            <a:ext cx="352345" cy="363655"/>
            <a:chOff x="3560600" y="3763338"/>
            <a:chExt cx="352345" cy="363655"/>
          </a:xfrm>
        </p:grpSpPr>
        <p:sp>
          <p:nvSpPr>
            <p:cNvPr id="11608" name="Google Shape;11608;p8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83"/>
          <p:cNvGrpSpPr/>
          <p:nvPr/>
        </p:nvGrpSpPr>
        <p:grpSpPr>
          <a:xfrm>
            <a:off x="5790556" y="4085852"/>
            <a:ext cx="279513" cy="356083"/>
            <a:chOff x="5790556" y="4261252"/>
            <a:chExt cx="279513" cy="356083"/>
          </a:xfrm>
        </p:grpSpPr>
        <p:sp>
          <p:nvSpPr>
            <p:cNvPr id="11612" name="Google Shape;11612;p8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9" name="Google Shape;11619;p83"/>
          <p:cNvGrpSpPr/>
          <p:nvPr/>
        </p:nvGrpSpPr>
        <p:grpSpPr>
          <a:xfrm>
            <a:off x="5341333" y="4085852"/>
            <a:ext cx="278752" cy="356463"/>
            <a:chOff x="5341333" y="4261252"/>
            <a:chExt cx="278752" cy="356463"/>
          </a:xfrm>
        </p:grpSpPr>
        <p:sp>
          <p:nvSpPr>
            <p:cNvPr id="11620" name="Google Shape;11620;p8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7" name="Google Shape;11627;p83"/>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8" name="Google Shape;11628;p83"/>
          <p:cNvGrpSpPr/>
          <p:nvPr/>
        </p:nvGrpSpPr>
        <p:grpSpPr>
          <a:xfrm>
            <a:off x="3103646" y="3590676"/>
            <a:ext cx="360233" cy="362451"/>
            <a:chOff x="3107608" y="3763401"/>
            <a:chExt cx="360233" cy="362451"/>
          </a:xfrm>
        </p:grpSpPr>
        <p:sp>
          <p:nvSpPr>
            <p:cNvPr id="11629" name="Google Shape;11629;p8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3"/>
          <p:cNvGrpSpPr/>
          <p:nvPr/>
        </p:nvGrpSpPr>
        <p:grpSpPr>
          <a:xfrm>
            <a:off x="889343" y="3625827"/>
            <a:ext cx="351585" cy="339705"/>
            <a:chOff x="889343" y="3801227"/>
            <a:chExt cx="351585" cy="339705"/>
          </a:xfrm>
        </p:grpSpPr>
        <p:sp>
          <p:nvSpPr>
            <p:cNvPr id="11633" name="Google Shape;11633;p8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83"/>
          <p:cNvGrpSpPr/>
          <p:nvPr/>
        </p:nvGrpSpPr>
        <p:grpSpPr>
          <a:xfrm>
            <a:off x="4896609" y="4085472"/>
            <a:ext cx="278784" cy="355323"/>
            <a:chOff x="4896609" y="4260872"/>
            <a:chExt cx="278784" cy="355323"/>
          </a:xfrm>
        </p:grpSpPr>
        <p:sp>
          <p:nvSpPr>
            <p:cNvPr id="11639" name="Google Shape;11639;p8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83"/>
          <p:cNvGrpSpPr/>
          <p:nvPr/>
        </p:nvGrpSpPr>
        <p:grpSpPr>
          <a:xfrm>
            <a:off x="7598438" y="4090731"/>
            <a:ext cx="260283" cy="345914"/>
            <a:chOff x="7598438" y="4266131"/>
            <a:chExt cx="260283" cy="345914"/>
          </a:xfrm>
        </p:grpSpPr>
        <p:sp>
          <p:nvSpPr>
            <p:cNvPr id="11646" name="Google Shape;11646;p8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83"/>
          <p:cNvGrpSpPr/>
          <p:nvPr/>
        </p:nvGrpSpPr>
        <p:grpSpPr>
          <a:xfrm>
            <a:off x="1767069" y="3184746"/>
            <a:ext cx="286324" cy="348163"/>
            <a:chOff x="1767069" y="3360146"/>
            <a:chExt cx="286324" cy="348163"/>
          </a:xfrm>
        </p:grpSpPr>
        <p:sp>
          <p:nvSpPr>
            <p:cNvPr id="11654" name="Google Shape;11654;p8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83"/>
          <p:cNvGrpSpPr/>
          <p:nvPr/>
        </p:nvGrpSpPr>
        <p:grpSpPr>
          <a:xfrm>
            <a:off x="7149944" y="4090731"/>
            <a:ext cx="260283" cy="345914"/>
            <a:chOff x="7149944" y="4266131"/>
            <a:chExt cx="260283" cy="345914"/>
          </a:xfrm>
        </p:grpSpPr>
        <p:sp>
          <p:nvSpPr>
            <p:cNvPr id="11662" name="Google Shape;11662;p8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83"/>
          <p:cNvGrpSpPr/>
          <p:nvPr/>
        </p:nvGrpSpPr>
        <p:grpSpPr>
          <a:xfrm>
            <a:off x="6695051" y="4083951"/>
            <a:ext cx="270104" cy="360233"/>
            <a:chOff x="6695051" y="4259351"/>
            <a:chExt cx="270104" cy="360233"/>
          </a:xfrm>
        </p:grpSpPr>
        <p:sp>
          <p:nvSpPr>
            <p:cNvPr id="11669" name="Google Shape;11669;p8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83"/>
          <p:cNvGrpSpPr/>
          <p:nvPr/>
        </p:nvGrpSpPr>
        <p:grpSpPr>
          <a:xfrm>
            <a:off x="8047661" y="4082051"/>
            <a:ext cx="277263" cy="362514"/>
            <a:chOff x="8047661" y="4257451"/>
            <a:chExt cx="277263" cy="362514"/>
          </a:xfrm>
        </p:grpSpPr>
        <p:sp>
          <p:nvSpPr>
            <p:cNvPr id="11674" name="Google Shape;11674;p8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83"/>
          <p:cNvGrpSpPr/>
          <p:nvPr/>
        </p:nvGrpSpPr>
        <p:grpSpPr>
          <a:xfrm>
            <a:off x="6248078" y="3609068"/>
            <a:ext cx="277263" cy="356115"/>
            <a:chOff x="6248078" y="3784468"/>
            <a:chExt cx="277263" cy="356115"/>
          </a:xfrm>
        </p:grpSpPr>
        <p:sp>
          <p:nvSpPr>
            <p:cNvPr id="11679" name="Google Shape;11679;p8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83"/>
          <p:cNvGrpSpPr/>
          <p:nvPr/>
        </p:nvGrpSpPr>
        <p:grpSpPr>
          <a:xfrm>
            <a:off x="5800725" y="3610589"/>
            <a:ext cx="277644" cy="354594"/>
            <a:chOff x="5800725" y="3785989"/>
            <a:chExt cx="277644" cy="354594"/>
          </a:xfrm>
        </p:grpSpPr>
        <p:sp>
          <p:nvSpPr>
            <p:cNvPr id="11685" name="Google Shape;11685;p8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83"/>
          <p:cNvGrpSpPr/>
          <p:nvPr/>
        </p:nvGrpSpPr>
        <p:grpSpPr>
          <a:xfrm>
            <a:off x="2206122" y="3185348"/>
            <a:ext cx="308183" cy="347561"/>
            <a:chOff x="2206122" y="3360748"/>
            <a:chExt cx="308183" cy="347561"/>
          </a:xfrm>
        </p:grpSpPr>
        <p:sp>
          <p:nvSpPr>
            <p:cNvPr id="11693" name="Google Shape;11693;p8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83"/>
          <p:cNvGrpSpPr/>
          <p:nvPr/>
        </p:nvGrpSpPr>
        <p:grpSpPr>
          <a:xfrm>
            <a:off x="5353403" y="3610209"/>
            <a:ext cx="277992" cy="354974"/>
            <a:chOff x="5353403" y="3785609"/>
            <a:chExt cx="277992" cy="354974"/>
          </a:xfrm>
        </p:grpSpPr>
        <p:sp>
          <p:nvSpPr>
            <p:cNvPr id="11699" name="Google Shape;11699;p8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83"/>
          <p:cNvGrpSpPr/>
          <p:nvPr/>
        </p:nvGrpSpPr>
        <p:grpSpPr>
          <a:xfrm>
            <a:off x="4896229" y="3610589"/>
            <a:ext cx="278784" cy="354594"/>
            <a:chOff x="4896229" y="3785989"/>
            <a:chExt cx="278784" cy="354594"/>
          </a:xfrm>
        </p:grpSpPr>
        <p:sp>
          <p:nvSpPr>
            <p:cNvPr id="11706" name="Google Shape;11706;p8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83"/>
          <p:cNvGrpSpPr/>
          <p:nvPr/>
        </p:nvGrpSpPr>
        <p:grpSpPr>
          <a:xfrm>
            <a:off x="7592387" y="3612458"/>
            <a:ext cx="273874" cy="351204"/>
            <a:chOff x="7592387" y="3787858"/>
            <a:chExt cx="273874" cy="351204"/>
          </a:xfrm>
        </p:grpSpPr>
        <p:sp>
          <p:nvSpPr>
            <p:cNvPr id="11713" name="Google Shape;11713;p8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83"/>
          <p:cNvGrpSpPr/>
          <p:nvPr/>
        </p:nvGrpSpPr>
        <p:grpSpPr>
          <a:xfrm>
            <a:off x="7145794" y="3612458"/>
            <a:ext cx="274254" cy="350444"/>
            <a:chOff x="7145794" y="3787858"/>
            <a:chExt cx="274254" cy="350444"/>
          </a:xfrm>
        </p:grpSpPr>
        <p:sp>
          <p:nvSpPr>
            <p:cNvPr id="11718" name="Google Shape;11718;p8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83"/>
          <p:cNvGrpSpPr/>
          <p:nvPr/>
        </p:nvGrpSpPr>
        <p:grpSpPr>
          <a:xfrm>
            <a:off x="8054060" y="3611698"/>
            <a:ext cx="266334" cy="353834"/>
            <a:chOff x="8054060" y="3787098"/>
            <a:chExt cx="266334" cy="353834"/>
          </a:xfrm>
        </p:grpSpPr>
        <p:sp>
          <p:nvSpPr>
            <p:cNvPr id="11725" name="Google Shape;11725;p8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3"/>
          <p:cNvGrpSpPr/>
          <p:nvPr/>
        </p:nvGrpSpPr>
        <p:grpSpPr>
          <a:xfrm>
            <a:off x="6702211" y="3607199"/>
            <a:ext cx="270104" cy="361754"/>
            <a:chOff x="6702211" y="3782599"/>
            <a:chExt cx="270104" cy="361754"/>
          </a:xfrm>
        </p:grpSpPr>
        <p:sp>
          <p:nvSpPr>
            <p:cNvPr id="11730" name="Google Shape;11730;p8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83"/>
          <p:cNvGrpSpPr/>
          <p:nvPr/>
        </p:nvGrpSpPr>
        <p:grpSpPr>
          <a:xfrm>
            <a:off x="3516886" y="3263327"/>
            <a:ext cx="391854" cy="269922"/>
            <a:chOff x="3516850" y="3406526"/>
            <a:chExt cx="369674" cy="254644"/>
          </a:xfrm>
        </p:grpSpPr>
        <p:sp>
          <p:nvSpPr>
            <p:cNvPr id="11736" name="Google Shape;11736;p8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83"/>
          <p:cNvGrpSpPr/>
          <p:nvPr/>
        </p:nvGrpSpPr>
        <p:grpSpPr>
          <a:xfrm>
            <a:off x="1310655" y="3185127"/>
            <a:ext cx="306314" cy="347403"/>
            <a:chOff x="1310655" y="3360527"/>
            <a:chExt cx="306314" cy="347403"/>
          </a:xfrm>
        </p:grpSpPr>
        <p:sp>
          <p:nvSpPr>
            <p:cNvPr id="11741" name="Google Shape;11741;p8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83"/>
          <p:cNvGrpSpPr/>
          <p:nvPr/>
        </p:nvGrpSpPr>
        <p:grpSpPr>
          <a:xfrm>
            <a:off x="3119678" y="3184746"/>
            <a:ext cx="269343" cy="348543"/>
            <a:chOff x="3119678" y="3360146"/>
            <a:chExt cx="269343" cy="348543"/>
          </a:xfrm>
        </p:grpSpPr>
        <p:sp>
          <p:nvSpPr>
            <p:cNvPr id="11747" name="Google Shape;11747;p8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83"/>
          <p:cNvGrpSpPr/>
          <p:nvPr/>
        </p:nvGrpSpPr>
        <p:grpSpPr>
          <a:xfrm>
            <a:off x="3967213" y="3181547"/>
            <a:ext cx="368185" cy="354753"/>
            <a:chOff x="3967213" y="3356947"/>
            <a:chExt cx="368185" cy="354753"/>
          </a:xfrm>
        </p:grpSpPr>
        <p:sp>
          <p:nvSpPr>
            <p:cNvPr id="11755" name="Google Shape;11755;p8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3"/>
          <p:cNvGrpSpPr/>
          <p:nvPr/>
        </p:nvGrpSpPr>
        <p:grpSpPr>
          <a:xfrm>
            <a:off x="871254" y="3184746"/>
            <a:ext cx="285183" cy="347023"/>
            <a:chOff x="871254" y="3360146"/>
            <a:chExt cx="285183" cy="347023"/>
          </a:xfrm>
        </p:grpSpPr>
        <p:sp>
          <p:nvSpPr>
            <p:cNvPr id="11761" name="Google Shape;11761;p8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83"/>
          <p:cNvGrpSpPr/>
          <p:nvPr/>
        </p:nvGrpSpPr>
        <p:grpSpPr>
          <a:xfrm>
            <a:off x="2665165" y="3184746"/>
            <a:ext cx="281794" cy="349684"/>
            <a:chOff x="2665165" y="3360146"/>
            <a:chExt cx="281794" cy="349684"/>
          </a:xfrm>
        </p:grpSpPr>
        <p:sp>
          <p:nvSpPr>
            <p:cNvPr id="11766" name="Google Shape;11766;p8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83"/>
          <p:cNvGrpSpPr/>
          <p:nvPr/>
        </p:nvGrpSpPr>
        <p:grpSpPr>
          <a:xfrm>
            <a:off x="7156344" y="3172296"/>
            <a:ext cx="264465" cy="353074"/>
            <a:chOff x="7156344" y="3347696"/>
            <a:chExt cx="264465" cy="353074"/>
          </a:xfrm>
        </p:grpSpPr>
        <p:sp>
          <p:nvSpPr>
            <p:cNvPr id="11772" name="Google Shape;11772;p8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83"/>
          <p:cNvGrpSpPr/>
          <p:nvPr/>
        </p:nvGrpSpPr>
        <p:grpSpPr>
          <a:xfrm>
            <a:off x="6703732" y="3171536"/>
            <a:ext cx="264813" cy="352693"/>
            <a:chOff x="6703732" y="3346936"/>
            <a:chExt cx="264813" cy="352693"/>
          </a:xfrm>
        </p:grpSpPr>
        <p:sp>
          <p:nvSpPr>
            <p:cNvPr id="11778" name="Google Shape;11778;p8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83"/>
          <p:cNvGrpSpPr/>
          <p:nvPr/>
        </p:nvGrpSpPr>
        <p:grpSpPr>
          <a:xfrm>
            <a:off x="6252228" y="3171536"/>
            <a:ext cx="265193" cy="352693"/>
            <a:chOff x="6252228" y="3346936"/>
            <a:chExt cx="265193" cy="352693"/>
          </a:xfrm>
        </p:grpSpPr>
        <p:sp>
          <p:nvSpPr>
            <p:cNvPr id="11784" name="Google Shape;11784;p8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83"/>
          <p:cNvGrpSpPr/>
          <p:nvPr/>
        </p:nvGrpSpPr>
        <p:grpSpPr>
          <a:xfrm>
            <a:off x="5801105" y="3172296"/>
            <a:ext cx="264813" cy="351933"/>
            <a:chOff x="5801105" y="3347696"/>
            <a:chExt cx="264813" cy="351933"/>
          </a:xfrm>
        </p:grpSpPr>
        <p:sp>
          <p:nvSpPr>
            <p:cNvPr id="11788" name="Google Shape;11788;p8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83"/>
          <p:cNvGrpSpPr/>
          <p:nvPr/>
        </p:nvGrpSpPr>
        <p:grpSpPr>
          <a:xfrm>
            <a:off x="5349253" y="3171536"/>
            <a:ext cx="265922" cy="352693"/>
            <a:chOff x="5349253" y="3346936"/>
            <a:chExt cx="265922" cy="352693"/>
          </a:xfrm>
        </p:grpSpPr>
        <p:sp>
          <p:nvSpPr>
            <p:cNvPr id="11793" name="Google Shape;11793;p8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83"/>
          <p:cNvGrpSpPr/>
          <p:nvPr/>
        </p:nvGrpSpPr>
        <p:grpSpPr>
          <a:xfrm>
            <a:off x="4907159" y="3171536"/>
            <a:ext cx="264845" cy="354214"/>
            <a:chOff x="4907159" y="3346936"/>
            <a:chExt cx="264845" cy="354214"/>
          </a:xfrm>
        </p:grpSpPr>
        <p:sp>
          <p:nvSpPr>
            <p:cNvPr id="11800" name="Google Shape;11800;p8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83"/>
          <p:cNvGrpSpPr/>
          <p:nvPr/>
        </p:nvGrpSpPr>
        <p:grpSpPr>
          <a:xfrm>
            <a:off x="8048421" y="3159086"/>
            <a:ext cx="276503" cy="369674"/>
            <a:chOff x="8048421" y="3334486"/>
            <a:chExt cx="276503" cy="369674"/>
          </a:xfrm>
        </p:grpSpPr>
        <p:sp>
          <p:nvSpPr>
            <p:cNvPr id="11803" name="Google Shape;11803;p8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83"/>
          <p:cNvGrpSpPr/>
          <p:nvPr/>
        </p:nvGrpSpPr>
        <p:grpSpPr>
          <a:xfrm>
            <a:off x="7575787" y="3154555"/>
            <a:ext cx="295384" cy="376834"/>
            <a:chOff x="7575787" y="3329955"/>
            <a:chExt cx="295384" cy="376834"/>
          </a:xfrm>
        </p:grpSpPr>
        <p:sp>
          <p:nvSpPr>
            <p:cNvPr id="11810" name="Google Shape;11810;p8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83"/>
          <p:cNvGrpSpPr/>
          <p:nvPr/>
        </p:nvGrpSpPr>
        <p:grpSpPr>
          <a:xfrm>
            <a:off x="864062" y="2709103"/>
            <a:ext cx="264084" cy="347783"/>
            <a:chOff x="864062" y="2884503"/>
            <a:chExt cx="264084" cy="347783"/>
          </a:xfrm>
        </p:grpSpPr>
        <p:sp>
          <p:nvSpPr>
            <p:cNvPr id="11817" name="Google Shape;11817;p8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3"/>
          <p:cNvGrpSpPr/>
          <p:nvPr/>
        </p:nvGrpSpPr>
        <p:grpSpPr>
          <a:xfrm>
            <a:off x="3978523" y="2709261"/>
            <a:ext cx="348955" cy="346516"/>
            <a:chOff x="3978523" y="2884661"/>
            <a:chExt cx="348955" cy="346516"/>
          </a:xfrm>
        </p:grpSpPr>
        <p:sp>
          <p:nvSpPr>
            <p:cNvPr id="11828" name="Google Shape;11828;p8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83"/>
          <p:cNvGrpSpPr/>
          <p:nvPr/>
        </p:nvGrpSpPr>
        <p:grpSpPr>
          <a:xfrm>
            <a:off x="3556255" y="2709863"/>
            <a:ext cx="347435" cy="345534"/>
            <a:chOff x="3527780" y="2885263"/>
            <a:chExt cx="347435" cy="345534"/>
          </a:xfrm>
        </p:grpSpPr>
        <p:sp>
          <p:nvSpPr>
            <p:cNvPr id="11837" name="Google Shape;11837;p8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3"/>
          <p:cNvGrpSpPr/>
          <p:nvPr/>
        </p:nvGrpSpPr>
        <p:grpSpPr>
          <a:xfrm>
            <a:off x="2239671" y="2709103"/>
            <a:ext cx="218053" cy="348543"/>
            <a:chOff x="2239671" y="2884503"/>
            <a:chExt cx="218053" cy="348543"/>
          </a:xfrm>
        </p:grpSpPr>
        <p:sp>
          <p:nvSpPr>
            <p:cNvPr id="11861" name="Google Shape;11861;p8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83"/>
          <p:cNvGrpSpPr/>
          <p:nvPr/>
        </p:nvGrpSpPr>
        <p:grpSpPr>
          <a:xfrm>
            <a:off x="2691555" y="2709103"/>
            <a:ext cx="215044" cy="348924"/>
            <a:chOff x="2691555" y="2884503"/>
            <a:chExt cx="215044" cy="348924"/>
          </a:xfrm>
        </p:grpSpPr>
        <p:sp>
          <p:nvSpPr>
            <p:cNvPr id="11867" name="Google Shape;11867;p8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83"/>
          <p:cNvGrpSpPr/>
          <p:nvPr/>
        </p:nvGrpSpPr>
        <p:grpSpPr>
          <a:xfrm>
            <a:off x="1770459" y="2709103"/>
            <a:ext cx="254644" cy="348828"/>
            <a:chOff x="1770459" y="2884503"/>
            <a:chExt cx="254644" cy="348828"/>
          </a:xfrm>
        </p:grpSpPr>
        <p:sp>
          <p:nvSpPr>
            <p:cNvPr id="11871" name="Google Shape;11871;p8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83"/>
          <p:cNvGrpSpPr/>
          <p:nvPr/>
        </p:nvGrpSpPr>
        <p:grpSpPr>
          <a:xfrm>
            <a:off x="1317466" y="2709483"/>
            <a:ext cx="258382" cy="348543"/>
            <a:chOff x="1317466" y="2884883"/>
            <a:chExt cx="258382" cy="348543"/>
          </a:xfrm>
        </p:grpSpPr>
        <p:sp>
          <p:nvSpPr>
            <p:cNvPr id="11880" name="Google Shape;11880;p8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83"/>
          <p:cNvGrpSpPr/>
          <p:nvPr/>
        </p:nvGrpSpPr>
        <p:grpSpPr>
          <a:xfrm>
            <a:off x="3121167" y="2709483"/>
            <a:ext cx="258414" cy="348543"/>
            <a:chOff x="3121167" y="2884883"/>
            <a:chExt cx="258414" cy="348543"/>
          </a:xfrm>
        </p:grpSpPr>
        <p:sp>
          <p:nvSpPr>
            <p:cNvPr id="11889" name="Google Shape;11889;p8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83"/>
          <p:cNvGrpSpPr/>
          <p:nvPr/>
        </p:nvGrpSpPr>
        <p:grpSpPr>
          <a:xfrm>
            <a:off x="4899999" y="2706695"/>
            <a:ext cx="271244" cy="346801"/>
            <a:chOff x="4899999" y="2882095"/>
            <a:chExt cx="271244" cy="346801"/>
          </a:xfrm>
        </p:grpSpPr>
        <p:sp>
          <p:nvSpPr>
            <p:cNvPr id="11898" name="Google Shape;11898;p8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83"/>
          <p:cNvGrpSpPr/>
          <p:nvPr/>
        </p:nvGrpSpPr>
        <p:grpSpPr>
          <a:xfrm>
            <a:off x="7162775" y="2705713"/>
            <a:ext cx="259523" cy="346294"/>
            <a:chOff x="7162775" y="2881113"/>
            <a:chExt cx="259523" cy="346294"/>
          </a:xfrm>
        </p:grpSpPr>
        <p:sp>
          <p:nvSpPr>
            <p:cNvPr id="11909" name="Google Shape;11909;p8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83"/>
          <p:cNvGrpSpPr/>
          <p:nvPr/>
        </p:nvGrpSpPr>
        <p:grpSpPr>
          <a:xfrm>
            <a:off x="6709751" y="2706442"/>
            <a:ext cx="261075" cy="347815"/>
            <a:chOff x="6709751" y="2881842"/>
            <a:chExt cx="261075" cy="347815"/>
          </a:xfrm>
        </p:grpSpPr>
        <p:sp>
          <p:nvSpPr>
            <p:cNvPr id="11916" name="Google Shape;11916;p8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3"/>
          <p:cNvGrpSpPr/>
          <p:nvPr/>
        </p:nvGrpSpPr>
        <p:grpSpPr>
          <a:xfrm>
            <a:off x="5807156" y="2705713"/>
            <a:ext cx="261043" cy="348163"/>
            <a:chOff x="5807156" y="2881113"/>
            <a:chExt cx="261043" cy="348163"/>
          </a:xfrm>
        </p:grpSpPr>
        <p:sp>
          <p:nvSpPr>
            <p:cNvPr id="11923" name="Google Shape;11923;p8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83"/>
          <p:cNvGrpSpPr/>
          <p:nvPr/>
        </p:nvGrpSpPr>
        <p:grpSpPr>
          <a:xfrm>
            <a:off x="5355653" y="2706093"/>
            <a:ext cx="262184" cy="346643"/>
            <a:chOff x="5355653" y="2881493"/>
            <a:chExt cx="262184" cy="346643"/>
          </a:xfrm>
        </p:grpSpPr>
        <p:sp>
          <p:nvSpPr>
            <p:cNvPr id="11929" name="Google Shape;11929;p8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83"/>
          <p:cNvGrpSpPr/>
          <p:nvPr/>
        </p:nvGrpSpPr>
        <p:grpSpPr>
          <a:xfrm>
            <a:off x="8055961" y="2706442"/>
            <a:ext cx="260283" cy="345914"/>
            <a:chOff x="8055961" y="2881842"/>
            <a:chExt cx="260283" cy="345914"/>
          </a:xfrm>
        </p:grpSpPr>
        <p:sp>
          <p:nvSpPr>
            <p:cNvPr id="11935" name="Google Shape;11935;p8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83"/>
          <p:cNvGrpSpPr/>
          <p:nvPr/>
        </p:nvGrpSpPr>
        <p:grpSpPr>
          <a:xfrm>
            <a:off x="7609368" y="2718512"/>
            <a:ext cx="264813" cy="353105"/>
            <a:chOff x="7609368" y="2893912"/>
            <a:chExt cx="264813" cy="353105"/>
          </a:xfrm>
        </p:grpSpPr>
        <p:sp>
          <p:nvSpPr>
            <p:cNvPr id="11940" name="Google Shape;11940;p8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83"/>
          <p:cNvGrpSpPr/>
          <p:nvPr/>
        </p:nvGrpSpPr>
        <p:grpSpPr>
          <a:xfrm>
            <a:off x="6248458" y="2694372"/>
            <a:ext cx="270864" cy="360645"/>
            <a:chOff x="6248458" y="2869772"/>
            <a:chExt cx="270864" cy="360645"/>
          </a:xfrm>
        </p:grpSpPr>
        <p:sp>
          <p:nvSpPr>
            <p:cNvPr id="11947" name="Google Shape;11947;p8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83"/>
          <p:cNvGrpSpPr/>
          <p:nvPr/>
        </p:nvGrpSpPr>
        <p:grpSpPr>
          <a:xfrm>
            <a:off x="3075928" y="2270398"/>
            <a:ext cx="363243" cy="300675"/>
            <a:chOff x="3075928" y="2445798"/>
            <a:chExt cx="363243" cy="300675"/>
          </a:xfrm>
        </p:grpSpPr>
        <p:sp>
          <p:nvSpPr>
            <p:cNvPr id="11953" name="Google Shape;11953;p8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3"/>
          <p:cNvGrpSpPr/>
          <p:nvPr/>
        </p:nvGrpSpPr>
        <p:grpSpPr>
          <a:xfrm>
            <a:off x="2633105" y="2256459"/>
            <a:ext cx="363243" cy="328585"/>
            <a:chOff x="2633105" y="2431859"/>
            <a:chExt cx="363243" cy="328585"/>
          </a:xfrm>
        </p:grpSpPr>
        <p:sp>
          <p:nvSpPr>
            <p:cNvPr id="11965" name="Google Shape;11965;p8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3"/>
          <p:cNvGrpSpPr/>
          <p:nvPr/>
        </p:nvGrpSpPr>
        <p:grpSpPr>
          <a:xfrm>
            <a:off x="2189142" y="2245910"/>
            <a:ext cx="365904" cy="350064"/>
            <a:chOff x="2189142" y="2421310"/>
            <a:chExt cx="365904" cy="350064"/>
          </a:xfrm>
        </p:grpSpPr>
        <p:sp>
          <p:nvSpPr>
            <p:cNvPr id="11974" name="Google Shape;11974;p8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3" name="Google Shape;11983;p83"/>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4" name="Google Shape;11984;p83"/>
          <p:cNvGrpSpPr/>
          <p:nvPr/>
        </p:nvGrpSpPr>
        <p:grpSpPr>
          <a:xfrm>
            <a:off x="3961923" y="2310917"/>
            <a:ext cx="364415" cy="220936"/>
            <a:chOff x="3961923" y="2486317"/>
            <a:chExt cx="364415" cy="220936"/>
          </a:xfrm>
        </p:grpSpPr>
        <p:sp>
          <p:nvSpPr>
            <p:cNvPr id="11985" name="Google Shape;11985;p8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83"/>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0" name="Google Shape;11990;p83"/>
          <p:cNvGrpSpPr/>
          <p:nvPr/>
        </p:nvGrpSpPr>
        <p:grpSpPr>
          <a:xfrm>
            <a:off x="1303876" y="2243977"/>
            <a:ext cx="363275" cy="354626"/>
            <a:chOff x="1303876" y="2419377"/>
            <a:chExt cx="363275" cy="354626"/>
          </a:xfrm>
        </p:grpSpPr>
        <p:sp>
          <p:nvSpPr>
            <p:cNvPr id="11991" name="Google Shape;11991;p8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3"/>
          <p:cNvGrpSpPr/>
          <p:nvPr/>
        </p:nvGrpSpPr>
        <p:grpSpPr>
          <a:xfrm>
            <a:off x="861053" y="2239510"/>
            <a:ext cx="362134" cy="363623"/>
            <a:chOff x="861053" y="2414910"/>
            <a:chExt cx="362134" cy="363623"/>
          </a:xfrm>
        </p:grpSpPr>
        <p:sp>
          <p:nvSpPr>
            <p:cNvPr id="12000" name="Google Shape;12000;p8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83"/>
          <p:cNvGrpSpPr/>
          <p:nvPr/>
        </p:nvGrpSpPr>
        <p:grpSpPr>
          <a:xfrm>
            <a:off x="7594288" y="2239859"/>
            <a:ext cx="279513" cy="355735"/>
            <a:chOff x="7594288" y="2415259"/>
            <a:chExt cx="279513" cy="355735"/>
          </a:xfrm>
        </p:grpSpPr>
        <p:sp>
          <p:nvSpPr>
            <p:cNvPr id="12006" name="Google Shape;12006;p8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83"/>
          <p:cNvGrpSpPr/>
          <p:nvPr/>
        </p:nvGrpSpPr>
        <p:grpSpPr>
          <a:xfrm>
            <a:off x="7145794" y="2240239"/>
            <a:ext cx="278784" cy="355735"/>
            <a:chOff x="7145794" y="2415639"/>
            <a:chExt cx="278784" cy="355735"/>
          </a:xfrm>
        </p:grpSpPr>
        <p:sp>
          <p:nvSpPr>
            <p:cNvPr id="12013" name="Google Shape;12013;p8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83"/>
          <p:cNvGrpSpPr/>
          <p:nvPr/>
        </p:nvGrpSpPr>
        <p:grpSpPr>
          <a:xfrm>
            <a:off x="6698441" y="2239130"/>
            <a:ext cx="277644" cy="357984"/>
            <a:chOff x="6698441" y="2414530"/>
            <a:chExt cx="277644" cy="357984"/>
          </a:xfrm>
        </p:grpSpPr>
        <p:sp>
          <p:nvSpPr>
            <p:cNvPr id="12024" name="Google Shape;12024;p8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83"/>
          <p:cNvGrpSpPr/>
          <p:nvPr/>
        </p:nvGrpSpPr>
        <p:grpSpPr>
          <a:xfrm>
            <a:off x="4897750" y="2240239"/>
            <a:ext cx="279513" cy="357255"/>
            <a:chOff x="4897750" y="2415639"/>
            <a:chExt cx="279513" cy="357255"/>
          </a:xfrm>
        </p:grpSpPr>
        <p:sp>
          <p:nvSpPr>
            <p:cNvPr id="12031" name="Google Shape;12031;p8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83"/>
          <p:cNvGrpSpPr/>
          <p:nvPr/>
        </p:nvGrpSpPr>
        <p:grpSpPr>
          <a:xfrm>
            <a:off x="5812066" y="2240619"/>
            <a:ext cx="264813" cy="353454"/>
            <a:chOff x="5812066" y="2416019"/>
            <a:chExt cx="264813" cy="353454"/>
          </a:xfrm>
        </p:grpSpPr>
        <p:sp>
          <p:nvSpPr>
            <p:cNvPr id="12040" name="Google Shape;12040;p8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83"/>
          <p:cNvGrpSpPr/>
          <p:nvPr/>
        </p:nvGrpSpPr>
        <p:grpSpPr>
          <a:xfrm>
            <a:off x="8054820" y="2240999"/>
            <a:ext cx="264433" cy="353454"/>
            <a:chOff x="8054820" y="2416399"/>
            <a:chExt cx="264433" cy="353454"/>
          </a:xfrm>
        </p:grpSpPr>
        <p:sp>
          <p:nvSpPr>
            <p:cNvPr id="12048" name="Google Shape;12048;p8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83"/>
          <p:cNvGrpSpPr/>
          <p:nvPr/>
        </p:nvGrpSpPr>
        <p:grpSpPr>
          <a:xfrm>
            <a:off x="5356413" y="2237990"/>
            <a:ext cx="271212" cy="361374"/>
            <a:chOff x="5356413" y="2413390"/>
            <a:chExt cx="271212" cy="361374"/>
          </a:xfrm>
        </p:grpSpPr>
        <p:sp>
          <p:nvSpPr>
            <p:cNvPr id="12055" name="Google Shape;12055;p8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83"/>
          <p:cNvGrpSpPr/>
          <p:nvPr/>
        </p:nvGrpSpPr>
        <p:grpSpPr>
          <a:xfrm>
            <a:off x="6255238" y="2236849"/>
            <a:ext cx="271244" cy="360994"/>
            <a:chOff x="6255238" y="2412249"/>
            <a:chExt cx="271244" cy="360994"/>
          </a:xfrm>
        </p:grpSpPr>
        <p:sp>
          <p:nvSpPr>
            <p:cNvPr id="12061" name="Google Shape;12061;p8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3"/>
          <p:cNvGrpSpPr/>
          <p:nvPr/>
        </p:nvGrpSpPr>
        <p:grpSpPr>
          <a:xfrm>
            <a:off x="2185372" y="1782399"/>
            <a:ext cx="366664" cy="366981"/>
            <a:chOff x="2185372" y="1957799"/>
            <a:chExt cx="366664" cy="366981"/>
          </a:xfrm>
        </p:grpSpPr>
        <p:sp>
          <p:nvSpPr>
            <p:cNvPr id="12068" name="Google Shape;12068;p8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83"/>
          <p:cNvGrpSpPr/>
          <p:nvPr/>
        </p:nvGrpSpPr>
        <p:grpSpPr>
          <a:xfrm>
            <a:off x="1737258" y="1812971"/>
            <a:ext cx="370814" cy="307359"/>
            <a:chOff x="1737258" y="1988371"/>
            <a:chExt cx="370814" cy="307359"/>
          </a:xfrm>
        </p:grpSpPr>
        <p:sp>
          <p:nvSpPr>
            <p:cNvPr id="12077" name="Google Shape;12077;p8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83"/>
          <p:cNvGrpSpPr/>
          <p:nvPr/>
        </p:nvGrpSpPr>
        <p:grpSpPr>
          <a:xfrm>
            <a:off x="848983" y="1814111"/>
            <a:ext cx="369294" cy="304350"/>
            <a:chOff x="848983" y="1989511"/>
            <a:chExt cx="369294" cy="304350"/>
          </a:xfrm>
        </p:grpSpPr>
        <p:sp>
          <p:nvSpPr>
            <p:cNvPr id="12082" name="Google Shape;12082;p8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3"/>
          <p:cNvGrpSpPr/>
          <p:nvPr/>
        </p:nvGrpSpPr>
        <p:grpSpPr>
          <a:xfrm>
            <a:off x="3074027" y="1808377"/>
            <a:ext cx="380604" cy="313854"/>
            <a:chOff x="3074027" y="1983777"/>
            <a:chExt cx="380604" cy="313854"/>
          </a:xfrm>
        </p:grpSpPr>
        <p:sp>
          <p:nvSpPr>
            <p:cNvPr id="12088" name="Google Shape;12088;p8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3"/>
          <p:cNvGrpSpPr/>
          <p:nvPr/>
        </p:nvGrpSpPr>
        <p:grpSpPr>
          <a:xfrm>
            <a:off x="3522521" y="1800457"/>
            <a:ext cx="367013" cy="331278"/>
            <a:chOff x="3522521" y="1975857"/>
            <a:chExt cx="367013" cy="331278"/>
          </a:xfrm>
        </p:grpSpPr>
        <p:sp>
          <p:nvSpPr>
            <p:cNvPr id="12094" name="Google Shape;12094;p8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83"/>
          <p:cNvGrpSpPr/>
          <p:nvPr/>
        </p:nvGrpSpPr>
        <p:grpSpPr>
          <a:xfrm>
            <a:off x="2630824" y="1801566"/>
            <a:ext cx="368185" cy="330454"/>
            <a:chOff x="2630824" y="1976966"/>
            <a:chExt cx="368185" cy="330454"/>
          </a:xfrm>
        </p:grpSpPr>
        <p:sp>
          <p:nvSpPr>
            <p:cNvPr id="12102" name="Google Shape;12102;p8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83"/>
          <p:cNvGrpSpPr/>
          <p:nvPr/>
        </p:nvGrpSpPr>
        <p:grpSpPr>
          <a:xfrm>
            <a:off x="1293706" y="1791016"/>
            <a:ext cx="369294" cy="350444"/>
            <a:chOff x="1293706" y="1966416"/>
            <a:chExt cx="369294" cy="350444"/>
          </a:xfrm>
        </p:grpSpPr>
        <p:sp>
          <p:nvSpPr>
            <p:cNvPr id="12111" name="Google Shape;12111;p8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83"/>
          <p:cNvGrpSpPr/>
          <p:nvPr/>
        </p:nvGrpSpPr>
        <p:grpSpPr>
          <a:xfrm>
            <a:off x="3967213" y="1800077"/>
            <a:ext cx="368185" cy="331816"/>
            <a:chOff x="3967213" y="1975477"/>
            <a:chExt cx="368185" cy="331816"/>
          </a:xfrm>
        </p:grpSpPr>
        <p:sp>
          <p:nvSpPr>
            <p:cNvPr id="12120" name="Google Shape;12120;p8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83"/>
          <p:cNvGrpSpPr/>
          <p:nvPr/>
        </p:nvGrpSpPr>
        <p:grpSpPr>
          <a:xfrm>
            <a:off x="8047661" y="1793646"/>
            <a:ext cx="279132" cy="356875"/>
            <a:chOff x="8047661" y="1969046"/>
            <a:chExt cx="279132" cy="356875"/>
          </a:xfrm>
        </p:grpSpPr>
        <p:sp>
          <p:nvSpPr>
            <p:cNvPr id="12124" name="Google Shape;12124;p8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83"/>
          <p:cNvGrpSpPr/>
          <p:nvPr/>
        </p:nvGrpSpPr>
        <p:grpSpPr>
          <a:xfrm>
            <a:off x="7596157" y="1792759"/>
            <a:ext cx="279544" cy="358142"/>
            <a:chOff x="7596157" y="1968159"/>
            <a:chExt cx="279544" cy="358142"/>
          </a:xfrm>
        </p:grpSpPr>
        <p:sp>
          <p:nvSpPr>
            <p:cNvPr id="12129" name="Google Shape;12129;p8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83"/>
          <p:cNvGrpSpPr/>
          <p:nvPr/>
        </p:nvGrpSpPr>
        <p:grpSpPr>
          <a:xfrm>
            <a:off x="7147315" y="1793646"/>
            <a:ext cx="279513" cy="357636"/>
            <a:chOff x="7147315" y="1969046"/>
            <a:chExt cx="279513" cy="357636"/>
          </a:xfrm>
        </p:grpSpPr>
        <p:sp>
          <p:nvSpPr>
            <p:cNvPr id="12136" name="Google Shape;12136;p8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83"/>
          <p:cNvGrpSpPr/>
          <p:nvPr/>
        </p:nvGrpSpPr>
        <p:grpSpPr>
          <a:xfrm>
            <a:off x="6697681" y="1792917"/>
            <a:ext cx="280305" cy="359093"/>
            <a:chOff x="6697681" y="1968317"/>
            <a:chExt cx="280305" cy="359093"/>
          </a:xfrm>
        </p:grpSpPr>
        <p:sp>
          <p:nvSpPr>
            <p:cNvPr id="12144" name="Google Shape;12144;p8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83"/>
          <p:cNvGrpSpPr/>
          <p:nvPr/>
        </p:nvGrpSpPr>
        <p:grpSpPr>
          <a:xfrm>
            <a:off x="6248839" y="1792537"/>
            <a:ext cx="280273" cy="358744"/>
            <a:chOff x="6248839" y="1967937"/>
            <a:chExt cx="280273" cy="358744"/>
          </a:xfrm>
        </p:grpSpPr>
        <p:sp>
          <p:nvSpPr>
            <p:cNvPr id="12152" name="Google Shape;12152;p8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83"/>
          <p:cNvGrpSpPr/>
          <p:nvPr/>
        </p:nvGrpSpPr>
        <p:grpSpPr>
          <a:xfrm>
            <a:off x="5801485" y="1793646"/>
            <a:ext cx="279164" cy="357794"/>
            <a:chOff x="5801485" y="1969046"/>
            <a:chExt cx="279164" cy="357794"/>
          </a:xfrm>
        </p:grpSpPr>
        <p:sp>
          <p:nvSpPr>
            <p:cNvPr id="12159" name="Google Shape;12159;p8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3"/>
          <p:cNvGrpSpPr/>
          <p:nvPr/>
        </p:nvGrpSpPr>
        <p:grpSpPr>
          <a:xfrm>
            <a:off x="5352643" y="1793646"/>
            <a:ext cx="278404" cy="358364"/>
            <a:chOff x="5352643" y="1969046"/>
            <a:chExt cx="278404" cy="358364"/>
          </a:xfrm>
        </p:grpSpPr>
        <p:sp>
          <p:nvSpPr>
            <p:cNvPr id="12173" name="Google Shape;12173;p8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83"/>
          <p:cNvGrpSpPr/>
          <p:nvPr/>
        </p:nvGrpSpPr>
        <p:grpSpPr>
          <a:xfrm>
            <a:off x="4897750" y="1792917"/>
            <a:ext cx="279132" cy="358364"/>
            <a:chOff x="4897750" y="1968317"/>
            <a:chExt cx="279132" cy="358364"/>
          </a:xfrm>
        </p:grpSpPr>
        <p:sp>
          <p:nvSpPr>
            <p:cNvPr id="12178" name="Google Shape;12178;p8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1" name="Google Shape;12191;p83"/>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2" name="Google Shape;12192;p83"/>
          <p:cNvGrpSpPr/>
          <p:nvPr/>
        </p:nvGrpSpPr>
        <p:grpSpPr>
          <a:xfrm>
            <a:off x="1767449" y="1337644"/>
            <a:ext cx="324403" cy="347783"/>
            <a:chOff x="1767449" y="1513044"/>
            <a:chExt cx="324403" cy="347783"/>
          </a:xfrm>
        </p:grpSpPr>
        <p:sp>
          <p:nvSpPr>
            <p:cNvPr id="12193" name="Google Shape;12193;p8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83"/>
          <p:cNvGrpSpPr/>
          <p:nvPr/>
        </p:nvGrpSpPr>
        <p:grpSpPr>
          <a:xfrm>
            <a:off x="4007193" y="1337327"/>
            <a:ext cx="320633" cy="348100"/>
            <a:chOff x="4007193" y="1512727"/>
            <a:chExt cx="320633" cy="348100"/>
          </a:xfrm>
        </p:grpSpPr>
        <p:sp>
          <p:nvSpPr>
            <p:cNvPr id="12203" name="Google Shape;12203;p8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83"/>
          <p:cNvGrpSpPr/>
          <p:nvPr/>
        </p:nvGrpSpPr>
        <p:grpSpPr>
          <a:xfrm>
            <a:off x="3530425" y="1333347"/>
            <a:ext cx="368175" cy="344594"/>
            <a:chOff x="3530425" y="1508747"/>
            <a:chExt cx="368175" cy="344594"/>
          </a:xfrm>
        </p:grpSpPr>
        <p:sp>
          <p:nvSpPr>
            <p:cNvPr id="12209" name="Google Shape;12209;p8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3" name="Google Shape;12213;p83"/>
          <p:cNvGrpSpPr/>
          <p:nvPr/>
        </p:nvGrpSpPr>
        <p:grpSpPr>
          <a:xfrm>
            <a:off x="3127598" y="1337834"/>
            <a:ext cx="289714" cy="347593"/>
            <a:chOff x="3127598" y="1513234"/>
            <a:chExt cx="289714" cy="347593"/>
          </a:xfrm>
        </p:grpSpPr>
        <p:sp>
          <p:nvSpPr>
            <p:cNvPr id="12214" name="Google Shape;12214;p8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83"/>
          <p:cNvGrpSpPr/>
          <p:nvPr/>
        </p:nvGrpSpPr>
        <p:grpSpPr>
          <a:xfrm>
            <a:off x="2662884" y="1337644"/>
            <a:ext cx="322914" cy="348543"/>
            <a:chOff x="2662884" y="1513044"/>
            <a:chExt cx="322914" cy="348543"/>
          </a:xfrm>
        </p:grpSpPr>
        <p:sp>
          <p:nvSpPr>
            <p:cNvPr id="12220" name="Google Shape;12220;p8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83"/>
          <p:cNvGrpSpPr/>
          <p:nvPr/>
        </p:nvGrpSpPr>
        <p:grpSpPr>
          <a:xfrm>
            <a:off x="2232511" y="1337359"/>
            <a:ext cx="299534" cy="348068"/>
            <a:chOff x="2232511" y="1512759"/>
            <a:chExt cx="299534" cy="348068"/>
          </a:xfrm>
        </p:grpSpPr>
        <p:sp>
          <p:nvSpPr>
            <p:cNvPr id="12231" name="Google Shape;12231;p8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2" name="Google Shape;12242;p83"/>
          <p:cNvGrpSpPr/>
          <p:nvPr/>
        </p:nvGrpSpPr>
        <p:grpSpPr>
          <a:xfrm>
            <a:off x="1331406" y="1337961"/>
            <a:ext cx="301784" cy="348607"/>
            <a:chOff x="1331406" y="1513361"/>
            <a:chExt cx="301784" cy="348607"/>
          </a:xfrm>
        </p:grpSpPr>
        <p:sp>
          <p:nvSpPr>
            <p:cNvPr id="12243" name="Google Shape;12243;p8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83"/>
          <p:cNvGrpSpPr/>
          <p:nvPr/>
        </p:nvGrpSpPr>
        <p:grpSpPr>
          <a:xfrm>
            <a:off x="7144274" y="1324814"/>
            <a:ext cx="282174" cy="355735"/>
            <a:chOff x="7144274" y="1500214"/>
            <a:chExt cx="282174" cy="355735"/>
          </a:xfrm>
        </p:grpSpPr>
        <p:sp>
          <p:nvSpPr>
            <p:cNvPr id="12248" name="Google Shape;12248;p8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83"/>
          <p:cNvGrpSpPr/>
          <p:nvPr/>
        </p:nvGrpSpPr>
        <p:grpSpPr>
          <a:xfrm>
            <a:off x="6685262" y="1324814"/>
            <a:ext cx="289682" cy="354594"/>
            <a:chOff x="6685262" y="1500214"/>
            <a:chExt cx="289682" cy="354594"/>
          </a:xfrm>
        </p:grpSpPr>
        <p:sp>
          <p:nvSpPr>
            <p:cNvPr id="12255" name="Google Shape;12255;p8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83"/>
          <p:cNvGrpSpPr/>
          <p:nvPr/>
        </p:nvGrpSpPr>
        <p:grpSpPr>
          <a:xfrm>
            <a:off x="6200938" y="1325194"/>
            <a:ext cx="322154" cy="355355"/>
            <a:chOff x="6200938" y="1500594"/>
            <a:chExt cx="322154" cy="355355"/>
          </a:xfrm>
        </p:grpSpPr>
        <p:sp>
          <p:nvSpPr>
            <p:cNvPr id="12260" name="Google Shape;12260;p8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83"/>
          <p:cNvGrpSpPr/>
          <p:nvPr/>
        </p:nvGrpSpPr>
        <p:grpSpPr>
          <a:xfrm>
            <a:off x="5289631" y="1324814"/>
            <a:ext cx="332355" cy="354974"/>
            <a:chOff x="5289631" y="1500214"/>
            <a:chExt cx="332355" cy="354974"/>
          </a:xfrm>
        </p:grpSpPr>
        <p:sp>
          <p:nvSpPr>
            <p:cNvPr id="12266" name="Google Shape;12266;p8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83"/>
          <p:cNvGrpSpPr/>
          <p:nvPr/>
        </p:nvGrpSpPr>
        <p:grpSpPr>
          <a:xfrm>
            <a:off x="5748295" y="1324433"/>
            <a:ext cx="323294" cy="356115"/>
            <a:chOff x="5748295" y="1499833"/>
            <a:chExt cx="323294" cy="356115"/>
          </a:xfrm>
        </p:grpSpPr>
        <p:sp>
          <p:nvSpPr>
            <p:cNvPr id="12273" name="Google Shape;12273;p8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83"/>
          <p:cNvGrpSpPr/>
          <p:nvPr/>
        </p:nvGrpSpPr>
        <p:grpSpPr>
          <a:xfrm>
            <a:off x="8047661" y="1325637"/>
            <a:ext cx="278404" cy="355260"/>
            <a:chOff x="8047661" y="1501037"/>
            <a:chExt cx="278404" cy="355260"/>
          </a:xfrm>
        </p:grpSpPr>
        <p:sp>
          <p:nvSpPr>
            <p:cNvPr id="12281" name="Google Shape;12281;p8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3"/>
          <p:cNvGrpSpPr/>
          <p:nvPr/>
        </p:nvGrpSpPr>
        <p:grpSpPr>
          <a:xfrm>
            <a:off x="4903389" y="1324814"/>
            <a:ext cx="267854" cy="355735"/>
            <a:chOff x="4903389" y="1500214"/>
            <a:chExt cx="267854" cy="355735"/>
          </a:xfrm>
        </p:grpSpPr>
        <p:sp>
          <p:nvSpPr>
            <p:cNvPr id="12286" name="Google Shape;12286;p8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83"/>
          <p:cNvGrpSpPr/>
          <p:nvPr/>
        </p:nvGrpSpPr>
        <p:grpSpPr>
          <a:xfrm>
            <a:off x="7613518" y="1325954"/>
            <a:ext cx="264433" cy="353074"/>
            <a:chOff x="7613518" y="1501354"/>
            <a:chExt cx="264433" cy="353074"/>
          </a:xfrm>
        </p:grpSpPr>
        <p:sp>
          <p:nvSpPr>
            <p:cNvPr id="12292" name="Google Shape;12292;p8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8" name="Google Shape;12298;p8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299" name="Google Shape;12299;p8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03"/>
        <p:cNvGrpSpPr/>
        <p:nvPr/>
      </p:nvGrpSpPr>
      <p:grpSpPr>
        <a:xfrm>
          <a:off x="0" y="0"/>
          <a:ext cx="0" cy="0"/>
          <a:chOff x="0" y="0"/>
          <a:chExt cx="0" cy="0"/>
        </a:xfrm>
      </p:grpSpPr>
      <p:grpSp>
        <p:nvGrpSpPr>
          <p:cNvPr id="12304" name="Google Shape;12304;p84"/>
          <p:cNvGrpSpPr/>
          <p:nvPr/>
        </p:nvGrpSpPr>
        <p:grpSpPr>
          <a:xfrm>
            <a:off x="1757085" y="1325225"/>
            <a:ext cx="371069" cy="359396"/>
            <a:chOff x="1757085" y="1500675"/>
            <a:chExt cx="371069" cy="359396"/>
          </a:xfrm>
        </p:grpSpPr>
        <p:sp>
          <p:nvSpPr>
            <p:cNvPr id="12305" name="Google Shape;12305;p8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4" name="Google Shape;12334;p84"/>
          <p:cNvGrpSpPr/>
          <p:nvPr/>
        </p:nvGrpSpPr>
        <p:grpSpPr>
          <a:xfrm>
            <a:off x="2774209" y="1779241"/>
            <a:ext cx="116693" cy="374186"/>
            <a:chOff x="2774209" y="1954691"/>
            <a:chExt cx="116693" cy="374186"/>
          </a:xfrm>
        </p:grpSpPr>
        <p:sp>
          <p:nvSpPr>
            <p:cNvPr id="12335" name="Google Shape;12335;p8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84"/>
          <p:cNvGrpSpPr/>
          <p:nvPr/>
        </p:nvGrpSpPr>
        <p:grpSpPr>
          <a:xfrm>
            <a:off x="4017435" y="1324462"/>
            <a:ext cx="315092" cy="359397"/>
            <a:chOff x="4017435" y="1499912"/>
            <a:chExt cx="315092" cy="359397"/>
          </a:xfrm>
        </p:grpSpPr>
        <p:sp>
          <p:nvSpPr>
            <p:cNvPr id="12338" name="Google Shape;12338;p8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84"/>
          <p:cNvGrpSpPr/>
          <p:nvPr/>
        </p:nvGrpSpPr>
        <p:grpSpPr>
          <a:xfrm>
            <a:off x="3963652" y="1824309"/>
            <a:ext cx="374154" cy="284050"/>
            <a:chOff x="3963652" y="1999759"/>
            <a:chExt cx="374154" cy="284050"/>
          </a:xfrm>
        </p:grpSpPr>
        <p:sp>
          <p:nvSpPr>
            <p:cNvPr id="12341" name="Google Shape;12341;p8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4"/>
          <p:cNvGrpSpPr/>
          <p:nvPr/>
        </p:nvGrpSpPr>
        <p:grpSpPr>
          <a:xfrm>
            <a:off x="1777536" y="1839416"/>
            <a:ext cx="376444" cy="253772"/>
            <a:chOff x="1777536" y="2014866"/>
            <a:chExt cx="376444" cy="253772"/>
          </a:xfrm>
        </p:grpSpPr>
        <p:sp>
          <p:nvSpPr>
            <p:cNvPr id="12345" name="Google Shape;12345;p8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84"/>
          <p:cNvGrpSpPr/>
          <p:nvPr/>
        </p:nvGrpSpPr>
        <p:grpSpPr>
          <a:xfrm>
            <a:off x="1309875" y="1881876"/>
            <a:ext cx="374154" cy="169680"/>
            <a:chOff x="1309875" y="2057326"/>
            <a:chExt cx="374154" cy="169680"/>
          </a:xfrm>
        </p:grpSpPr>
        <p:sp>
          <p:nvSpPr>
            <p:cNvPr id="12351" name="Google Shape;12351;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2" name="Google Shape;12362;p84"/>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3" name="Google Shape;12363;p84"/>
          <p:cNvGrpSpPr/>
          <p:nvPr/>
        </p:nvGrpSpPr>
        <p:grpSpPr>
          <a:xfrm>
            <a:off x="2347450" y="1779114"/>
            <a:ext cx="113639" cy="373168"/>
            <a:chOff x="2347450" y="1954564"/>
            <a:chExt cx="113639" cy="373168"/>
          </a:xfrm>
        </p:grpSpPr>
        <p:sp>
          <p:nvSpPr>
            <p:cNvPr id="12364" name="Google Shape;12364;p8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6" name="Google Shape;12366;p84"/>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7" name="Google Shape;12367;p84"/>
          <p:cNvGrpSpPr/>
          <p:nvPr/>
        </p:nvGrpSpPr>
        <p:grpSpPr>
          <a:xfrm>
            <a:off x="3110102" y="1324430"/>
            <a:ext cx="330613" cy="358379"/>
            <a:chOff x="3110102" y="1499880"/>
            <a:chExt cx="330613" cy="358379"/>
          </a:xfrm>
        </p:grpSpPr>
        <p:sp>
          <p:nvSpPr>
            <p:cNvPr id="12368" name="Google Shape;12368;p8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5" name="Google Shape;12375;p84"/>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6" name="Google Shape;12376;p84"/>
          <p:cNvGrpSpPr/>
          <p:nvPr/>
        </p:nvGrpSpPr>
        <p:grpSpPr>
          <a:xfrm>
            <a:off x="3485575" y="1824309"/>
            <a:ext cx="373772" cy="284050"/>
            <a:chOff x="3531200" y="1999759"/>
            <a:chExt cx="373772" cy="284050"/>
          </a:xfrm>
        </p:grpSpPr>
        <p:sp>
          <p:nvSpPr>
            <p:cNvPr id="12377" name="Google Shape;12377;p8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84"/>
          <p:cNvGrpSpPr/>
          <p:nvPr/>
        </p:nvGrpSpPr>
        <p:grpSpPr>
          <a:xfrm>
            <a:off x="2667058" y="1324843"/>
            <a:ext cx="330231" cy="359015"/>
            <a:chOff x="2667058" y="1500293"/>
            <a:chExt cx="330231" cy="359015"/>
          </a:xfrm>
        </p:grpSpPr>
        <p:sp>
          <p:nvSpPr>
            <p:cNvPr id="12382" name="Google Shape;12382;p8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4"/>
          <p:cNvGrpSpPr/>
          <p:nvPr/>
        </p:nvGrpSpPr>
        <p:grpSpPr>
          <a:xfrm>
            <a:off x="3567553" y="1324462"/>
            <a:ext cx="320022" cy="359778"/>
            <a:chOff x="3567553" y="1499912"/>
            <a:chExt cx="320022" cy="359778"/>
          </a:xfrm>
        </p:grpSpPr>
        <p:sp>
          <p:nvSpPr>
            <p:cNvPr id="12401" name="Google Shape;12401;p8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4"/>
          <p:cNvGrpSpPr/>
          <p:nvPr/>
        </p:nvGrpSpPr>
        <p:grpSpPr>
          <a:xfrm>
            <a:off x="1309875" y="1324462"/>
            <a:ext cx="359015" cy="358633"/>
            <a:chOff x="1309875" y="1499912"/>
            <a:chExt cx="359015" cy="358633"/>
          </a:xfrm>
        </p:grpSpPr>
        <p:sp>
          <p:nvSpPr>
            <p:cNvPr id="12408" name="Google Shape;12408;p8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4"/>
          <p:cNvGrpSpPr/>
          <p:nvPr/>
        </p:nvGrpSpPr>
        <p:grpSpPr>
          <a:xfrm>
            <a:off x="2219466" y="1324843"/>
            <a:ext cx="330613" cy="359015"/>
            <a:chOff x="2219466" y="1500293"/>
            <a:chExt cx="330613" cy="359015"/>
          </a:xfrm>
        </p:grpSpPr>
        <p:sp>
          <p:nvSpPr>
            <p:cNvPr id="12418" name="Google Shape;12418;p8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84"/>
          <p:cNvGrpSpPr/>
          <p:nvPr/>
        </p:nvGrpSpPr>
        <p:grpSpPr>
          <a:xfrm>
            <a:off x="5343544" y="1333908"/>
            <a:ext cx="244676" cy="351095"/>
            <a:chOff x="5343544" y="1509358"/>
            <a:chExt cx="244676" cy="351095"/>
          </a:xfrm>
        </p:grpSpPr>
        <p:sp>
          <p:nvSpPr>
            <p:cNvPr id="12421" name="Google Shape;12421;p8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84"/>
          <p:cNvGrpSpPr/>
          <p:nvPr/>
        </p:nvGrpSpPr>
        <p:grpSpPr>
          <a:xfrm>
            <a:off x="4882340" y="1333908"/>
            <a:ext cx="246171" cy="351095"/>
            <a:chOff x="4882340" y="1509358"/>
            <a:chExt cx="246171" cy="351095"/>
          </a:xfrm>
        </p:grpSpPr>
        <p:sp>
          <p:nvSpPr>
            <p:cNvPr id="12425" name="Google Shape;12425;p8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84"/>
          <p:cNvGrpSpPr/>
          <p:nvPr/>
        </p:nvGrpSpPr>
        <p:grpSpPr>
          <a:xfrm>
            <a:off x="6273204" y="1333558"/>
            <a:ext cx="236343" cy="351445"/>
            <a:chOff x="6273204" y="1509008"/>
            <a:chExt cx="236343" cy="351445"/>
          </a:xfrm>
        </p:grpSpPr>
        <p:sp>
          <p:nvSpPr>
            <p:cNvPr id="12431" name="Google Shape;12431;p8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3" name="Google Shape;12433;p84"/>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4" name="Google Shape;12434;p84"/>
          <p:cNvGrpSpPr/>
          <p:nvPr/>
        </p:nvGrpSpPr>
        <p:grpSpPr>
          <a:xfrm>
            <a:off x="7219530" y="1332794"/>
            <a:ext cx="191625" cy="352209"/>
            <a:chOff x="7219530" y="1508244"/>
            <a:chExt cx="191625" cy="352209"/>
          </a:xfrm>
        </p:grpSpPr>
        <p:sp>
          <p:nvSpPr>
            <p:cNvPr id="12435" name="Google Shape;12435;p8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84"/>
          <p:cNvGrpSpPr/>
          <p:nvPr/>
        </p:nvGrpSpPr>
        <p:grpSpPr>
          <a:xfrm>
            <a:off x="7699309" y="1333176"/>
            <a:ext cx="154922" cy="351827"/>
            <a:chOff x="7699309" y="1508626"/>
            <a:chExt cx="154922" cy="351827"/>
          </a:xfrm>
        </p:grpSpPr>
        <p:sp>
          <p:nvSpPr>
            <p:cNvPr id="12438" name="Google Shape;12438;p8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84"/>
          <p:cNvGrpSpPr/>
          <p:nvPr/>
        </p:nvGrpSpPr>
        <p:grpSpPr>
          <a:xfrm>
            <a:off x="8161690" y="1333558"/>
            <a:ext cx="153396" cy="351064"/>
            <a:chOff x="8161690" y="1509008"/>
            <a:chExt cx="153396" cy="351064"/>
          </a:xfrm>
        </p:grpSpPr>
        <p:sp>
          <p:nvSpPr>
            <p:cNvPr id="12446" name="Google Shape;12446;p8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84"/>
          <p:cNvGrpSpPr/>
          <p:nvPr/>
        </p:nvGrpSpPr>
        <p:grpSpPr>
          <a:xfrm>
            <a:off x="6746940" y="1333431"/>
            <a:ext cx="213221" cy="352304"/>
            <a:chOff x="6746940" y="1508881"/>
            <a:chExt cx="213221" cy="352304"/>
          </a:xfrm>
        </p:grpSpPr>
        <p:sp>
          <p:nvSpPr>
            <p:cNvPr id="12451" name="Google Shape;12451;p8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84"/>
          <p:cNvGrpSpPr/>
          <p:nvPr/>
        </p:nvGrpSpPr>
        <p:grpSpPr>
          <a:xfrm>
            <a:off x="5770336" y="1832165"/>
            <a:ext cx="350682" cy="292097"/>
            <a:chOff x="5770336" y="2007615"/>
            <a:chExt cx="350682" cy="292097"/>
          </a:xfrm>
        </p:grpSpPr>
        <p:sp>
          <p:nvSpPr>
            <p:cNvPr id="12456" name="Google Shape;12456;p8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84"/>
          <p:cNvGrpSpPr/>
          <p:nvPr/>
        </p:nvGrpSpPr>
        <p:grpSpPr>
          <a:xfrm>
            <a:off x="5326878" y="1804908"/>
            <a:ext cx="350332" cy="346229"/>
            <a:chOff x="5326878" y="1980358"/>
            <a:chExt cx="350332" cy="346229"/>
          </a:xfrm>
        </p:grpSpPr>
        <p:sp>
          <p:nvSpPr>
            <p:cNvPr id="12461" name="Google Shape;12461;p8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5" name="Google Shape;12465;p84"/>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6" name="Google Shape;12466;p84"/>
          <p:cNvGrpSpPr/>
          <p:nvPr/>
        </p:nvGrpSpPr>
        <p:grpSpPr>
          <a:xfrm>
            <a:off x="4883835" y="1817121"/>
            <a:ext cx="350300" cy="323043"/>
            <a:chOff x="4883835" y="1992571"/>
            <a:chExt cx="350300" cy="323043"/>
          </a:xfrm>
        </p:grpSpPr>
        <p:sp>
          <p:nvSpPr>
            <p:cNvPr id="12467" name="Google Shape;12467;p8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84"/>
          <p:cNvGrpSpPr/>
          <p:nvPr/>
        </p:nvGrpSpPr>
        <p:grpSpPr>
          <a:xfrm>
            <a:off x="7548967" y="1803477"/>
            <a:ext cx="333285" cy="349950"/>
            <a:chOff x="7548967" y="1978927"/>
            <a:chExt cx="333285" cy="349950"/>
          </a:xfrm>
        </p:grpSpPr>
        <p:sp>
          <p:nvSpPr>
            <p:cNvPr id="12474" name="Google Shape;12474;p8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84"/>
          <p:cNvGrpSpPr/>
          <p:nvPr/>
        </p:nvGrpSpPr>
        <p:grpSpPr>
          <a:xfrm>
            <a:off x="6214142" y="1803477"/>
            <a:ext cx="346515" cy="350300"/>
            <a:chOff x="6214142" y="1978927"/>
            <a:chExt cx="346515" cy="350300"/>
          </a:xfrm>
        </p:grpSpPr>
        <p:sp>
          <p:nvSpPr>
            <p:cNvPr id="12482" name="Google Shape;12482;p8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4" name="Google Shape;12484;p84"/>
          <p:cNvGrpSpPr/>
          <p:nvPr/>
        </p:nvGrpSpPr>
        <p:grpSpPr>
          <a:xfrm>
            <a:off x="7105923" y="1803095"/>
            <a:ext cx="333285" cy="350682"/>
            <a:chOff x="7105923" y="1978545"/>
            <a:chExt cx="333285" cy="350682"/>
          </a:xfrm>
        </p:grpSpPr>
        <p:sp>
          <p:nvSpPr>
            <p:cNvPr id="12485" name="Google Shape;12485;p8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2" name="Google Shape;12492;p84"/>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4"/>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4" name="Google Shape;12494;p84"/>
          <p:cNvGrpSpPr/>
          <p:nvPr/>
        </p:nvGrpSpPr>
        <p:grpSpPr>
          <a:xfrm>
            <a:off x="3616406" y="2246902"/>
            <a:ext cx="203393" cy="351827"/>
            <a:chOff x="3616406" y="2422352"/>
            <a:chExt cx="203393" cy="351827"/>
          </a:xfrm>
        </p:grpSpPr>
        <p:sp>
          <p:nvSpPr>
            <p:cNvPr id="12495" name="Google Shape;12495;p8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4"/>
          <p:cNvGrpSpPr/>
          <p:nvPr/>
        </p:nvGrpSpPr>
        <p:grpSpPr>
          <a:xfrm>
            <a:off x="878187" y="2246520"/>
            <a:ext cx="272696" cy="351827"/>
            <a:chOff x="913012" y="2421970"/>
            <a:chExt cx="272696" cy="351827"/>
          </a:xfrm>
        </p:grpSpPr>
        <p:sp>
          <p:nvSpPr>
            <p:cNvPr id="12498" name="Google Shape;12498;p8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84"/>
          <p:cNvGrpSpPr/>
          <p:nvPr/>
        </p:nvGrpSpPr>
        <p:grpSpPr>
          <a:xfrm>
            <a:off x="2274743" y="2246902"/>
            <a:ext cx="255649" cy="351445"/>
            <a:chOff x="2274743" y="2422352"/>
            <a:chExt cx="255649" cy="351445"/>
          </a:xfrm>
        </p:grpSpPr>
        <p:sp>
          <p:nvSpPr>
            <p:cNvPr id="12503" name="Google Shape;12503;p8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84"/>
          <p:cNvGrpSpPr/>
          <p:nvPr/>
        </p:nvGrpSpPr>
        <p:grpSpPr>
          <a:xfrm>
            <a:off x="2708723" y="2245789"/>
            <a:ext cx="246552" cy="352558"/>
            <a:chOff x="2708723" y="2421239"/>
            <a:chExt cx="246552" cy="352558"/>
          </a:xfrm>
        </p:grpSpPr>
        <p:sp>
          <p:nvSpPr>
            <p:cNvPr id="12507" name="Google Shape;12507;p8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84"/>
          <p:cNvGrpSpPr/>
          <p:nvPr/>
        </p:nvGrpSpPr>
        <p:grpSpPr>
          <a:xfrm>
            <a:off x="1835485" y="2246902"/>
            <a:ext cx="259433" cy="350714"/>
            <a:chOff x="1835485" y="2422352"/>
            <a:chExt cx="259433" cy="350714"/>
          </a:xfrm>
        </p:grpSpPr>
        <p:sp>
          <p:nvSpPr>
            <p:cNvPr id="12510" name="Google Shape;12510;p8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4"/>
          <p:cNvGrpSpPr/>
          <p:nvPr/>
        </p:nvGrpSpPr>
        <p:grpSpPr>
          <a:xfrm>
            <a:off x="3150240" y="2246902"/>
            <a:ext cx="212489" cy="351445"/>
            <a:chOff x="3150240" y="2422352"/>
            <a:chExt cx="212489" cy="351445"/>
          </a:xfrm>
        </p:grpSpPr>
        <p:sp>
          <p:nvSpPr>
            <p:cNvPr id="12518" name="Google Shape;12518;p8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84"/>
          <p:cNvGrpSpPr/>
          <p:nvPr/>
        </p:nvGrpSpPr>
        <p:grpSpPr>
          <a:xfrm>
            <a:off x="1367060" y="2246679"/>
            <a:ext cx="269261" cy="352050"/>
            <a:chOff x="1367060" y="2422129"/>
            <a:chExt cx="269261" cy="352050"/>
          </a:xfrm>
        </p:grpSpPr>
        <p:sp>
          <p:nvSpPr>
            <p:cNvPr id="12521" name="Google Shape;12521;p8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5" name="Google Shape;12535;p84"/>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6" name="Google Shape;12536;p84"/>
          <p:cNvGrpSpPr/>
          <p:nvPr/>
        </p:nvGrpSpPr>
        <p:grpSpPr>
          <a:xfrm>
            <a:off x="4882690" y="2249955"/>
            <a:ext cx="274573" cy="350682"/>
            <a:chOff x="4882690" y="2425405"/>
            <a:chExt cx="274573" cy="350682"/>
          </a:xfrm>
        </p:grpSpPr>
        <p:sp>
          <p:nvSpPr>
            <p:cNvPr id="12537" name="Google Shape;12537;p8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4"/>
          <p:cNvGrpSpPr/>
          <p:nvPr/>
        </p:nvGrpSpPr>
        <p:grpSpPr>
          <a:xfrm>
            <a:off x="6627639" y="2268434"/>
            <a:ext cx="355993" cy="313247"/>
            <a:chOff x="6627639" y="2443884"/>
            <a:chExt cx="355993" cy="313247"/>
          </a:xfrm>
        </p:grpSpPr>
        <p:sp>
          <p:nvSpPr>
            <p:cNvPr id="12540" name="Google Shape;12540;p8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84"/>
          <p:cNvGrpSpPr/>
          <p:nvPr/>
        </p:nvGrpSpPr>
        <p:grpSpPr>
          <a:xfrm>
            <a:off x="6183451" y="2286690"/>
            <a:ext cx="351445" cy="277976"/>
            <a:chOff x="6183451" y="2462140"/>
            <a:chExt cx="351445" cy="277976"/>
          </a:xfrm>
        </p:grpSpPr>
        <p:sp>
          <p:nvSpPr>
            <p:cNvPr id="12544" name="Google Shape;12544;p8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4"/>
          <p:cNvGrpSpPr/>
          <p:nvPr/>
        </p:nvGrpSpPr>
        <p:grpSpPr>
          <a:xfrm>
            <a:off x="5735477" y="2254408"/>
            <a:ext cx="353354" cy="341299"/>
            <a:chOff x="5735477" y="2429858"/>
            <a:chExt cx="353354" cy="341299"/>
          </a:xfrm>
        </p:grpSpPr>
        <p:sp>
          <p:nvSpPr>
            <p:cNvPr id="12552" name="Google Shape;12552;p8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84"/>
          <p:cNvGrpSpPr/>
          <p:nvPr/>
        </p:nvGrpSpPr>
        <p:grpSpPr>
          <a:xfrm>
            <a:off x="5243735" y="2271523"/>
            <a:ext cx="405255" cy="275499"/>
            <a:chOff x="5283337" y="2478774"/>
            <a:chExt cx="358633" cy="243913"/>
          </a:xfrm>
        </p:grpSpPr>
        <p:sp>
          <p:nvSpPr>
            <p:cNvPr id="12559" name="Google Shape;12559;p8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4"/>
          <p:cNvGrpSpPr/>
          <p:nvPr/>
        </p:nvGrpSpPr>
        <p:grpSpPr>
          <a:xfrm>
            <a:off x="7964753" y="2295373"/>
            <a:ext cx="362068" cy="258670"/>
            <a:chOff x="7964753" y="2470823"/>
            <a:chExt cx="362068" cy="258670"/>
          </a:xfrm>
        </p:grpSpPr>
        <p:sp>
          <p:nvSpPr>
            <p:cNvPr id="12577" name="Google Shape;12577;p8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84"/>
          <p:cNvGrpSpPr/>
          <p:nvPr/>
        </p:nvGrpSpPr>
        <p:grpSpPr>
          <a:xfrm>
            <a:off x="7524349" y="2280997"/>
            <a:ext cx="350332" cy="288948"/>
            <a:chOff x="7524349" y="2456447"/>
            <a:chExt cx="350332" cy="288948"/>
          </a:xfrm>
        </p:grpSpPr>
        <p:sp>
          <p:nvSpPr>
            <p:cNvPr id="12587" name="Google Shape;12587;p8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4"/>
          <p:cNvGrpSpPr/>
          <p:nvPr/>
        </p:nvGrpSpPr>
        <p:grpSpPr>
          <a:xfrm>
            <a:off x="3972749" y="2719143"/>
            <a:ext cx="355230" cy="356725"/>
            <a:chOff x="3972749" y="2894211"/>
            <a:chExt cx="355230" cy="356725"/>
          </a:xfrm>
        </p:grpSpPr>
        <p:sp>
          <p:nvSpPr>
            <p:cNvPr id="12593" name="Google Shape;12593;p8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4"/>
          <p:cNvGrpSpPr/>
          <p:nvPr/>
        </p:nvGrpSpPr>
        <p:grpSpPr>
          <a:xfrm>
            <a:off x="3527797" y="2743553"/>
            <a:ext cx="355993" cy="307904"/>
            <a:chOff x="3527797" y="2918796"/>
            <a:chExt cx="355993" cy="307904"/>
          </a:xfrm>
        </p:grpSpPr>
        <p:sp>
          <p:nvSpPr>
            <p:cNvPr id="12599" name="Google Shape;12599;p8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84"/>
          <p:cNvGrpSpPr/>
          <p:nvPr/>
        </p:nvGrpSpPr>
        <p:grpSpPr>
          <a:xfrm>
            <a:off x="3082845" y="2746336"/>
            <a:ext cx="356375" cy="302338"/>
            <a:chOff x="3082845" y="2920959"/>
            <a:chExt cx="356375" cy="302338"/>
          </a:xfrm>
        </p:grpSpPr>
        <p:sp>
          <p:nvSpPr>
            <p:cNvPr id="12610" name="Google Shape;12610;p8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84"/>
          <p:cNvGrpSpPr/>
          <p:nvPr/>
        </p:nvGrpSpPr>
        <p:grpSpPr>
          <a:xfrm>
            <a:off x="2639038" y="2719699"/>
            <a:ext cx="355612" cy="355612"/>
            <a:chOff x="2639038" y="2894942"/>
            <a:chExt cx="355612" cy="355612"/>
          </a:xfrm>
        </p:grpSpPr>
        <p:sp>
          <p:nvSpPr>
            <p:cNvPr id="12613" name="Google Shape;12613;p8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84"/>
          <p:cNvGrpSpPr/>
          <p:nvPr/>
        </p:nvGrpSpPr>
        <p:grpSpPr>
          <a:xfrm>
            <a:off x="2194468" y="2763622"/>
            <a:ext cx="355993" cy="267766"/>
            <a:chOff x="2194468" y="2938865"/>
            <a:chExt cx="355993" cy="267766"/>
          </a:xfrm>
        </p:grpSpPr>
        <p:sp>
          <p:nvSpPr>
            <p:cNvPr id="12616" name="Google Shape;12616;p8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84"/>
          <p:cNvGrpSpPr/>
          <p:nvPr/>
        </p:nvGrpSpPr>
        <p:grpSpPr>
          <a:xfrm>
            <a:off x="1749897" y="2719699"/>
            <a:ext cx="355993" cy="355612"/>
            <a:chOff x="1749897" y="2894561"/>
            <a:chExt cx="355993" cy="355612"/>
          </a:xfrm>
        </p:grpSpPr>
        <p:sp>
          <p:nvSpPr>
            <p:cNvPr id="12637" name="Google Shape;12637;p8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84"/>
          <p:cNvGrpSpPr/>
          <p:nvPr/>
        </p:nvGrpSpPr>
        <p:grpSpPr>
          <a:xfrm>
            <a:off x="1305327" y="2718761"/>
            <a:ext cx="357520" cy="357488"/>
            <a:chOff x="1305327" y="2894211"/>
            <a:chExt cx="357520" cy="357488"/>
          </a:xfrm>
        </p:grpSpPr>
        <p:sp>
          <p:nvSpPr>
            <p:cNvPr id="12649" name="Google Shape;12649;p8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4"/>
          <p:cNvGrpSpPr/>
          <p:nvPr/>
        </p:nvGrpSpPr>
        <p:grpSpPr>
          <a:xfrm>
            <a:off x="853950" y="2720860"/>
            <a:ext cx="364104" cy="353290"/>
            <a:chOff x="853950" y="2894720"/>
            <a:chExt cx="364104" cy="353290"/>
          </a:xfrm>
        </p:grpSpPr>
        <p:sp>
          <p:nvSpPr>
            <p:cNvPr id="12655" name="Google Shape;12655;p8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2" name="Google Shape;12662;p84"/>
          <p:cNvGrpSpPr/>
          <p:nvPr/>
        </p:nvGrpSpPr>
        <p:grpSpPr>
          <a:xfrm>
            <a:off x="7066548" y="2737144"/>
            <a:ext cx="352209" cy="334938"/>
            <a:chOff x="7066548" y="2912594"/>
            <a:chExt cx="352209" cy="334938"/>
          </a:xfrm>
        </p:grpSpPr>
        <p:sp>
          <p:nvSpPr>
            <p:cNvPr id="12663" name="Google Shape;12663;p8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9" name="Google Shape;12669;p84"/>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4"/>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1" name="Google Shape;12671;p84"/>
          <p:cNvGrpSpPr/>
          <p:nvPr/>
        </p:nvGrpSpPr>
        <p:grpSpPr>
          <a:xfrm>
            <a:off x="7541397" y="2729352"/>
            <a:ext cx="318495" cy="352209"/>
            <a:chOff x="7541397" y="2904802"/>
            <a:chExt cx="318495" cy="352209"/>
          </a:xfrm>
        </p:grpSpPr>
        <p:sp>
          <p:nvSpPr>
            <p:cNvPr id="12672" name="Google Shape;12672;p8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84"/>
          <p:cNvGrpSpPr/>
          <p:nvPr/>
        </p:nvGrpSpPr>
        <p:grpSpPr>
          <a:xfrm>
            <a:off x="8003015" y="2728589"/>
            <a:ext cx="306759" cy="351445"/>
            <a:chOff x="8003015" y="2904039"/>
            <a:chExt cx="306759" cy="351445"/>
          </a:xfrm>
        </p:grpSpPr>
        <p:sp>
          <p:nvSpPr>
            <p:cNvPr id="12675" name="Google Shape;12675;p8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84"/>
          <p:cNvGrpSpPr/>
          <p:nvPr/>
        </p:nvGrpSpPr>
        <p:grpSpPr>
          <a:xfrm>
            <a:off x="5687770" y="2710046"/>
            <a:ext cx="369638" cy="369606"/>
            <a:chOff x="5687770" y="2885496"/>
            <a:chExt cx="369638" cy="369606"/>
          </a:xfrm>
        </p:grpSpPr>
        <p:sp>
          <p:nvSpPr>
            <p:cNvPr id="12682" name="Google Shape;12682;p8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84"/>
          <p:cNvGrpSpPr/>
          <p:nvPr/>
        </p:nvGrpSpPr>
        <p:grpSpPr>
          <a:xfrm>
            <a:off x="4881958" y="2729352"/>
            <a:ext cx="156417" cy="349537"/>
            <a:chOff x="4881958" y="2904802"/>
            <a:chExt cx="156417" cy="349537"/>
          </a:xfrm>
        </p:grpSpPr>
        <p:sp>
          <p:nvSpPr>
            <p:cNvPr id="12693" name="Google Shape;12693;p8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84"/>
          <p:cNvGrpSpPr/>
          <p:nvPr/>
        </p:nvGrpSpPr>
        <p:grpSpPr>
          <a:xfrm>
            <a:off x="5230318" y="2711064"/>
            <a:ext cx="371133" cy="367443"/>
            <a:chOff x="5230318" y="2886514"/>
            <a:chExt cx="371133" cy="367443"/>
          </a:xfrm>
        </p:grpSpPr>
        <p:sp>
          <p:nvSpPr>
            <p:cNvPr id="12701" name="Google Shape;12701;p8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84"/>
          <p:cNvGrpSpPr/>
          <p:nvPr/>
        </p:nvGrpSpPr>
        <p:grpSpPr>
          <a:xfrm>
            <a:off x="5748358" y="3259128"/>
            <a:ext cx="352590" cy="182561"/>
            <a:chOff x="5748358" y="3434578"/>
            <a:chExt cx="352590" cy="182561"/>
          </a:xfrm>
        </p:grpSpPr>
        <p:sp>
          <p:nvSpPr>
            <p:cNvPr id="12711" name="Google Shape;12711;p8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84"/>
          <p:cNvGrpSpPr/>
          <p:nvPr/>
        </p:nvGrpSpPr>
        <p:grpSpPr>
          <a:xfrm>
            <a:off x="862283" y="4099321"/>
            <a:ext cx="341204" cy="359301"/>
            <a:chOff x="862283" y="4274771"/>
            <a:chExt cx="341204" cy="359301"/>
          </a:xfrm>
        </p:grpSpPr>
        <p:sp>
          <p:nvSpPr>
            <p:cNvPr id="12718" name="Google Shape;12718;p8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84"/>
          <p:cNvGrpSpPr/>
          <p:nvPr/>
        </p:nvGrpSpPr>
        <p:grpSpPr>
          <a:xfrm>
            <a:off x="1396957" y="4111915"/>
            <a:ext cx="301861" cy="332871"/>
            <a:chOff x="1396957" y="4287365"/>
            <a:chExt cx="301861" cy="332871"/>
          </a:xfrm>
        </p:grpSpPr>
        <p:sp>
          <p:nvSpPr>
            <p:cNvPr id="12722" name="Google Shape;12722;p8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84"/>
          <p:cNvGrpSpPr/>
          <p:nvPr/>
        </p:nvGrpSpPr>
        <p:grpSpPr>
          <a:xfrm>
            <a:off x="1865381" y="4102056"/>
            <a:ext cx="396131" cy="355612"/>
            <a:chOff x="1865381" y="4277506"/>
            <a:chExt cx="396131" cy="355612"/>
          </a:xfrm>
        </p:grpSpPr>
        <p:sp>
          <p:nvSpPr>
            <p:cNvPr id="12738" name="Google Shape;12738;p8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84"/>
          <p:cNvGrpSpPr/>
          <p:nvPr/>
        </p:nvGrpSpPr>
        <p:grpSpPr>
          <a:xfrm>
            <a:off x="2411823" y="4128549"/>
            <a:ext cx="334398" cy="299953"/>
            <a:chOff x="2411823" y="4303999"/>
            <a:chExt cx="334398" cy="299953"/>
          </a:xfrm>
        </p:grpSpPr>
        <p:sp>
          <p:nvSpPr>
            <p:cNvPr id="12745" name="Google Shape;12745;p8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84"/>
          <p:cNvGrpSpPr/>
          <p:nvPr/>
        </p:nvGrpSpPr>
        <p:grpSpPr>
          <a:xfrm>
            <a:off x="2903337" y="4103582"/>
            <a:ext cx="382519" cy="350682"/>
            <a:chOff x="2903337" y="4279032"/>
            <a:chExt cx="382519" cy="350682"/>
          </a:xfrm>
        </p:grpSpPr>
        <p:sp>
          <p:nvSpPr>
            <p:cNvPr id="12753" name="Google Shape;12753;p8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84"/>
          <p:cNvGrpSpPr/>
          <p:nvPr/>
        </p:nvGrpSpPr>
        <p:grpSpPr>
          <a:xfrm>
            <a:off x="3933342" y="4140317"/>
            <a:ext cx="383632" cy="276449"/>
            <a:chOff x="3933342" y="4315767"/>
            <a:chExt cx="383632" cy="276449"/>
          </a:xfrm>
        </p:grpSpPr>
        <p:sp>
          <p:nvSpPr>
            <p:cNvPr id="12769" name="Google Shape;12769;p8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84"/>
          <p:cNvGrpSpPr/>
          <p:nvPr/>
        </p:nvGrpSpPr>
        <p:grpSpPr>
          <a:xfrm>
            <a:off x="3441065" y="4127055"/>
            <a:ext cx="337069" cy="302593"/>
            <a:chOff x="3441065" y="4302505"/>
            <a:chExt cx="337069" cy="302593"/>
          </a:xfrm>
        </p:grpSpPr>
        <p:sp>
          <p:nvSpPr>
            <p:cNvPr id="12776" name="Google Shape;12776;p8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84"/>
          <p:cNvGrpSpPr/>
          <p:nvPr/>
        </p:nvGrpSpPr>
        <p:grpSpPr>
          <a:xfrm>
            <a:off x="3532345" y="3187185"/>
            <a:ext cx="339328" cy="336274"/>
            <a:chOff x="3532345" y="3362635"/>
            <a:chExt cx="339328" cy="336274"/>
          </a:xfrm>
        </p:grpSpPr>
        <p:sp>
          <p:nvSpPr>
            <p:cNvPr id="12790" name="Google Shape;12790;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5" name="Google Shape;12795;p84"/>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6" name="Google Shape;12796;p84"/>
          <p:cNvGrpSpPr/>
          <p:nvPr/>
        </p:nvGrpSpPr>
        <p:grpSpPr>
          <a:xfrm>
            <a:off x="1883955" y="3633250"/>
            <a:ext cx="162873" cy="351445"/>
            <a:chOff x="1883955" y="3808700"/>
            <a:chExt cx="162873" cy="351445"/>
          </a:xfrm>
        </p:grpSpPr>
        <p:sp>
          <p:nvSpPr>
            <p:cNvPr id="12797" name="Google Shape;12797;p8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84"/>
          <p:cNvGrpSpPr/>
          <p:nvPr/>
        </p:nvGrpSpPr>
        <p:grpSpPr>
          <a:xfrm>
            <a:off x="939156" y="3633759"/>
            <a:ext cx="192007" cy="351318"/>
            <a:chOff x="939156" y="3809209"/>
            <a:chExt cx="192007" cy="351318"/>
          </a:xfrm>
        </p:grpSpPr>
        <p:sp>
          <p:nvSpPr>
            <p:cNvPr id="12800" name="Google Shape;12800;p8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84"/>
          <p:cNvGrpSpPr/>
          <p:nvPr/>
        </p:nvGrpSpPr>
        <p:grpSpPr>
          <a:xfrm>
            <a:off x="2306167" y="3634395"/>
            <a:ext cx="193915" cy="349155"/>
            <a:chOff x="2306167" y="3809845"/>
            <a:chExt cx="193915" cy="349155"/>
          </a:xfrm>
        </p:grpSpPr>
        <p:sp>
          <p:nvSpPr>
            <p:cNvPr id="12803" name="Google Shape;12803;p8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4"/>
          <p:cNvGrpSpPr/>
          <p:nvPr/>
        </p:nvGrpSpPr>
        <p:grpSpPr>
          <a:xfrm>
            <a:off x="1323901" y="3631723"/>
            <a:ext cx="356343" cy="356757"/>
            <a:chOff x="1323901" y="3807173"/>
            <a:chExt cx="356343" cy="356757"/>
          </a:xfrm>
        </p:grpSpPr>
        <p:sp>
          <p:nvSpPr>
            <p:cNvPr id="12811" name="Google Shape;12811;p8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5" name="Google Shape;12835;p84"/>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6" name="Google Shape;12836;p84"/>
          <p:cNvGrpSpPr/>
          <p:nvPr/>
        </p:nvGrpSpPr>
        <p:grpSpPr>
          <a:xfrm>
            <a:off x="859262" y="3178470"/>
            <a:ext cx="306759" cy="351445"/>
            <a:chOff x="859262" y="3353920"/>
            <a:chExt cx="306759" cy="351445"/>
          </a:xfrm>
        </p:grpSpPr>
        <p:sp>
          <p:nvSpPr>
            <p:cNvPr id="12837" name="Google Shape;12837;p8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2" name="Google Shape;12842;p84"/>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3" name="Google Shape;12843;p84"/>
          <p:cNvGrpSpPr/>
          <p:nvPr/>
        </p:nvGrpSpPr>
        <p:grpSpPr>
          <a:xfrm>
            <a:off x="3967437" y="3661652"/>
            <a:ext cx="364708" cy="295405"/>
            <a:chOff x="3967437" y="3837102"/>
            <a:chExt cx="364708" cy="295405"/>
          </a:xfrm>
        </p:grpSpPr>
        <p:sp>
          <p:nvSpPr>
            <p:cNvPr id="12844" name="Google Shape;12844;p8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9" name="Google Shape;12849;p84"/>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4"/>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4"/>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2" name="Google Shape;12852;p84"/>
          <p:cNvGrpSpPr/>
          <p:nvPr/>
        </p:nvGrpSpPr>
        <p:grpSpPr>
          <a:xfrm>
            <a:off x="5811827" y="3631001"/>
            <a:ext cx="283743" cy="308444"/>
            <a:chOff x="5964227" y="3858701"/>
            <a:chExt cx="283743" cy="308444"/>
          </a:xfrm>
        </p:grpSpPr>
        <p:sp>
          <p:nvSpPr>
            <p:cNvPr id="12853" name="Google Shape;12853;p8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4"/>
          <p:cNvGrpSpPr/>
          <p:nvPr/>
        </p:nvGrpSpPr>
        <p:grpSpPr>
          <a:xfrm>
            <a:off x="6243508" y="3697623"/>
            <a:ext cx="320372" cy="213602"/>
            <a:chOff x="6395908" y="3873073"/>
            <a:chExt cx="320372" cy="213602"/>
          </a:xfrm>
        </p:grpSpPr>
        <p:sp>
          <p:nvSpPr>
            <p:cNvPr id="12858" name="Google Shape;12858;p8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84"/>
          <p:cNvGrpSpPr/>
          <p:nvPr/>
        </p:nvGrpSpPr>
        <p:grpSpPr>
          <a:xfrm>
            <a:off x="7262890" y="3627366"/>
            <a:ext cx="357138" cy="352018"/>
            <a:chOff x="7415290" y="3802816"/>
            <a:chExt cx="357138" cy="352018"/>
          </a:xfrm>
        </p:grpSpPr>
        <p:sp>
          <p:nvSpPr>
            <p:cNvPr id="12869" name="Google Shape;12869;p8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84"/>
          <p:cNvGrpSpPr/>
          <p:nvPr/>
        </p:nvGrpSpPr>
        <p:grpSpPr>
          <a:xfrm>
            <a:off x="6737312" y="3657963"/>
            <a:ext cx="355230" cy="293401"/>
            <a:chOff x="6889712" y="3833413"/>
            <a:chExt cx="355230" cy="293401"/>
          </a:xfrm>
        </p:grpSpPr>
        <p:sp>
          <p:nvSpPr>
            <p:cNvPr id="12878" name="Google Shape;12878;p8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84"/>
          <p:cNvGrpSpPr/>
          <p:nvPr/>
        </p:nvGrpSpPr>
        <p:grpSpPr>
          <a:xfrm>
            <a:off x="7707152" y="3660420"/>
            <a:ext cx="282318" cy="337168"/>
            <a:chOff x="1635875" y="237775"/>
            <a:chExt cx="4370250" cy="5219325"/>
          </a:xfrm>
        </p:grpSpPr>
        <p:sp>
          <p:nvSpPr>
            <p:cNvPr id="12884" name="Google Shape;12884;p8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84"/>
          <p:cNvGrpSpPr/>
          <p:nvPr/>
        </p:nvGrpSpPr>
        <p:grpSpPr>
          <a:xfrm>
            <a:off x="3103963" y="3185690"/>
            <a:ext cx="297886" cy="337578"/>
            <a:chOff x="3103963" y="3361140"/>
            <a:chExt cx="297886" cy="337578"/>
          </a:xfrm>
        </p:grpSpPr>
        <p:sp>
          <p:nvSpPr>
            <p:cNvPr id="12887" name="Google Shape;12887;p8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4"/>
          <p:cNvGrpSpPr/>
          <p:nvPr/>
        </p:nvGrpSpPr>
        <p:grpSpPr>
          <a:xfrm>
            <a:off x="2667821" y="3185658"/>
            <a:ext cx="273046" cy="337801"/>
            <a:chOff x="2667821" y="3361108"/>
            <a:chExt cx="273046" cy="337801"/>
          </a:xfrm>
        </p:grpSpPr>
        <p:sp>
          <p:nvSpPr>
            <p:cNvPr id="12912" name="Google Shape;12912;p8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84"/>
          <p:cNvGrpSpPr/>
          <p:nvPr/>
        </p:nvGrpSpPr>
        <p:grpSpPr>
          <a:xfrm>
            <a:off x="2212469" y="3184863"/>
            <a:ext cx="282715" cy="338660"/>
            <a:chOff x="2212469" y="3360313"/>
            <a:chExt cx="282715" cy="338660"/>
          </a:xfrm>
        </p:grpSpPr>
        <p:sp>
          <p:nvSpPr>
            <p:cNvPr id="12932" name="Google Shape;12932;p8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84"/>
          <p:cNvGrpSpPr/>
          <p:nvPr/>
        </p:nvGrpSpPr>
        <p:grpSpPr>
          <a:xfrm>
            <a:off x="1768821" y="3185658"/>
            <a:ext cx="278739" cy="339073"/>
            <a:chOff x="1768821" y="3361108"/>
            <a:chExt cx="278739" cy="339073"/>
          </a:xfrm>
        </p:grpSpPr>
        <p:sp>
          <p:nvSpPr>
            <p:cNvPr id="12936" name="Google Shape;12936;p8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84"/>
          <p:cNvGrpSpPr/>
          <p:nvPr/>
        </p:nvGrpSpPr>
        <p:grpSpPr>
          <a:xfrm>
            <a:off x="5337883" y="3161423"/>
            <a:ext cx="307141" cy="376826"/>
            <a:chOff x="5337883" y="3336873"/>
            <a:chExt cx="307141" cy="376826"/>
          </a:xfrm>
        </p:grpSpPr>
        <p:sp>
          <p:nvSpPr>
            <p:cNvPr id="12948" name="Google Shape;12948;p8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4"/>
          <p:cNvGrpSpPr/>
          <p:nvPr/>
        </p:nvGrpSpPr>
        <p:grpSpPr>
          <a:xfrm>
            <a:off x="4883835" y="3161805"/>
            <a:ext cx="323425" cy="377557"/>
            <a:chOff x="4883835" y="3337255"/>
            <a:chExt cx="323425" cy="377557"/>
          </a:xfrm>
        </p:grpSpPr>
        <p:sp>
          <p:nvSpPr>
            <p:cNvPr id="12951" name="Google Shape;12951;p8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4"/>
          <p:cNvGrpSpPr/>
          <p:nvPr/>
        </p:nvGrpSpPr>
        <p:grpSpPr>
          <a:xfrm>
            <a:off x="6193310" y="3231839"/>
            <a:ext cx="352590" cy="237488"/>
            <a:chOff x="6193310" y="3407289"/>
            <a:chExt cx="352590" cy="237488"/>
          </a:xfrm>
        </p:grpSpPr>
        <p:sp>
          <p:nvSpPr>
            <p:cNvPr id="12955" name="Google Shape;12955;p8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84"/>
          <p:cNvGrpSpPr/>
          <p:nvPr/>
        </p:nvGrpSpPr>
        <p:grpSpPr>
          <a:xfrm>
            <a:off x="6637117" y="3222393"/>
            <a:ext cx="353735" cy="254504"/>
            <a:chOff x="6637117" y="3397843"/>
            <a:chExt cx="353735" cy="254504"/>
          </a:xfrm>
        </p:grpSpPr>
        <p:sp>
          <p:nvSpPr>
            <p:cNvPr id="12961" name="Google Shape;12961;p8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84"/>
          <p:cNvGrpSpPr/>
          <p:nvPr/>
        </p:nvGrpSpPr>
        <p:grpSpPr>
          <a:xfrm>
            <a:off x="7075994" y="3174081"/>
            <a:ext cx="360637" cy="352336"/>
            <a:chOff x="7075994" y="3349531"/>
            <a:chExt cx="360637" cy="352336"/>
          </a:xfrm>
        </p:grpSpPr>
        <p:sp>
          <p:nvSpPr>
            <p:cNvPr id="12968" name="Google Shape;12968;p8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84"/>
          <p:cNvGrpSpPr/>
          <p:nvPr/>
        </p:nvGrpSpPr>
        <p:grpSpPr>
          <a:xfrm>
            <a:off x="7651983" y="3173731"/>
            <a:ext cx="107183" cy="352399"/>
            <a:chOff x="7651983" y="3349181"/>
            <a:chExt cx="107183" cy="352399"/>
          </a:xfrm>
        </p:grpSpPr>
        <p:sp>
          <p:nvSpPr>
            <p:cNvPr id="12976" name="Google Shape;12976;p8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84"/>
          <p:cNvGrpSpPr/>
          <p:nvPr/>
        </p:nvGrpSpPr>
        <p:grpSpPr>
          <a:xfrm>
            <a:off x="7973468" y="3206872"/>
            <a:ext cx="352590" cy="287072"/>
            <a:chOff x="7973468" y="3382322"/>
            <a:chExt cx="352590" cy="287072"/>
          </a:xfrm>
        </p:grpSpPr>
        <p:sp>
          <p:nvSpPr>
            <p:cNvPr id="12979" name="Google Shape;12979;p8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1" name="Google Shape;12991;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992" name="Google Shape;12992;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6"/>
        <p:cNvGrpSpPr/>
        <p:nvPr/>
      </p:nvGrpSpPr>
      <p:grpSpPr>
        <a:xfrm>
          <a:off x="0" y="0"/>
          <a:ext cx="0" cy="0"/>
          <a:chOff x="0" y="0"/>
          <a:chExt cx="0" cy="0"/>
        </a:xfrm>
      </p:grpSpPr>
      <p:grpSp>
        <p:nvGrpSpPr>
          <p:cNvPr id="12997" name="Google Shape;12997;p85"/>
          <p:cNvGrpSpPr/>
          <p:nvPr/>
        </p:nvGrpSpPr>
        <p:grpSpPr>
          <a:xfrm>
            <a:off x="821808" y="1576858"/>
            <a:ext cx="347872" cy="347488"/>
            <a:chOff x="849677" y="1500658"/>
            <a:chExt cx="347872" cy="347488"/>
          </a:xfrm>
        </p:grpSpPr>
        <p:sp>
          <p:nvSpPr>
            <p:cNvPr id="12998" name="Google Shape;12998;p8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5"/>
          <p:cNvGrpSpPr/>
          <p:nvPr/>
        </p:nvGrpSpPr>
        <p:grpSpPr>
          <a:xfrm>
            <a:off x="1387984" y="1576858"/>
            <a:ext cx="315872" cy="347488"/>
            <a:chOff x="1415853" y="1500658"/>
            <a:chExt cx="315872" cy="347488"/>
          </a:xfrm>
        </p:grpSpPr>
        <p:sp>
          <p:nvSpPr>
            <p:cNvPr id="13005" name="Google Shape;13005;p8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85"/>
          <p:cNvGrpSpPr/>
          <p:nvPr/>
        </p:nvGrpSpPr>
        <p:grpSpPr>
          <a:xfrm>
            <a:off x="4669520" y="1576858"/>
            <a:ext cx="347520" cy="347104"/>
            <a:chOff x="4697389" y="1500658"/>
            <a:chExt cx="347520" cy="347104"/>
          </a:xfrm>
        </p:grpSpPr>
        <p:sp>
          <p:nvSpPr>
            <p:cNvPr id="13010" name="Google Shape;13010;p8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5"/>
          <p:cNvGrpSpPr/>
          <p:nvPr/>
        </p:nvGrpSpPr>
        <p:grpSpPr>
          <a:xfrm>
            <a:off x="3575664" y="2041146"/>
            <a:ext cx="347520" cy="353760"/>
            <a:chOff x="3603533" y="1964946"/>
            <a:chExt cx="347520" cy="353760"/>
          </a:xfrm>
        </p:grpSpPr>
        <p:sp>
          <p:nvSpPr>
            <p:cNvPr id="13014" name="Google Shape;13014;p8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85"/>
          <p:cNvGrpSpPr/>
          <p:nvPr/>
        </p:nvGrpSpPr>
        <p:grpSpPr>
          <a:xfrm>
            <a:off x="1922896" y="2040538"/>
            <a:ext cx="357792" cy="352448"/>
            <a:chOff x="1950765" y="1964338"/>
            <a:chExt cx="357792" cy="352448"/>
          </a:xfrm>
        </p:grpSpPr>
        <p:sp>
          <p:nvSpPr>
            <p:cNvPr id="13018" name="Google Shape;13018;p8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85"/>
          <p:cNvGrpSpPr/>
          <p:nvPr/>
        </p:nvGrpSpPr>
        <p:grpSpPr>
          <a:xfrm>
            <a:off x="7407760" y="2040890"/>
            <a:ext cx="367712" cy="353248"/>
            <a:chOff x="7435629" y="1964690"/>
            <a:chExt cx="367712" cy="353248"/>
          </a:xfrm>
        </p:grpSpPr>
        <p:sp>
          <p:nvSpPr>
            <p:cNvPr id="13023" name="Google Shape;13023;p8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7" name="Google Shape;13027;p85"/>
          <p:cNvGrpSpPr/>
          <p:nvPr/>
        </p:nvGrpSpPr>
        <p:grpSpPr>
          <a:xfrm>
            <a:off x="2484880" y="2041242"/>
            <a:ext cx="333024" cy="352896"/>
            <a:chOff x="2512749" y="1965042"/>
            <a:chExt cx="333024" cy="352896"/>
          </a:xfrm>
        </p:grpSpPr>
        <p:sp>
          <p:nvSpPr>
            <p:cNvPr id="13028" name="Google Shape;13028;p8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85"/>
          <p:cNvGrpSpPr/>
          <p:nvPr/>
        </p:nvGrpSpPr>
        <p:grpSpPr>
          <a:xfrm>
            <a:off x="1370448" y="2057978"/>
            <a:ext cx="365792" cy="335392"/>
            <a:chOff x="1398317" y="1981778"/>
            <a:chExt cx="365792" cy="335392"/>
          </a:xfrm>
        </p:grpSpPr>
        <p:sp>
          <p:nvSpPr>
            <p:cNvPr id="13034" name="Google Shape;13034;p8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5"/>
          <p:cNvGrpSpPr/>
          <p:nvPr/>
        </p:nvGrpSpPr>
        <p:grpSpPr>
          <a:xfrm>
            <a:off x="3024368" y="2079770"/>
            <a:ext cx="353600" cy="314752"/>
            <a:chOff x="3052237" y="2003570"/>
            <a:chExt cx="353600" cy="314752"/>
          </a:xfrm>
        </p:grpSpPr>
        <p:sp>
          <p:nvSpPr>
            <p:cNvPr id="13041" name="Google Shape;13041;p8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85"/>
          <p:cNvGrpSpPr/>
          <p:nvPr/>
        </p:nvGrpSpPr>
        <p:grpSpPr>
          <a:xfrm>
            <a:off x="1376144" y="3034266"/>
            <a:ext cx="368096" cy="223968"/>
            <a:chOff x="1404013" y="2958066"/>
            <a:chExt cx="368096" cy="223968"/>
          </a:xfrm>
        </p:grpSpPr>
        <p:sp>
          <p:nvSpPr>
            <p:cNvPr id="13045" name="Google Shape;13045;p8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7" name="Google Shape;13047;p85"/>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5"/>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9" name="Google Shape;13049;p85"/>
          <p:cNvGrpSpPr/>
          <p:nvPr/>
        </p:nvGrpSpPr>
        <p:grpSpPr>
          <a:xfrm>
            <a:off x="1923280" y="2961402"/>
            <a:ext cx="370368" cy="367328"/>
            <a:chOff x="1951149" y="2885202"/>
            <a:chExt cx="370368" cy="367328"/>
          </a:xfrm>
        </p:grpSpPr>
        <p:sp>
          <p:nvSpPr>
            <p:cNvPr id="13050" name="Google Shape;13050;p8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3" name="Google Shape;13053;p85"/>
          <p:cNvGrpSpPr/>
          <p:nvPr/>
        </p:nvGrpSpPr>
        <p:grpSpPr>
          <a:xfrm>
            <a:off x="2473808" y="2982362"/>
            <a:ext cx="367328" cy="327296"/>
            <a:chOff x="2501677" y="2906162"/>
            <a:chExt cx="367328" cy="327296"/>
          </a:xfrm>
        </p:grpSpPr>
        <p:sp>
          <p:nvSpPr>
            <p:cNvPr id="13054" name="Google Shape;13054;p8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7" name="Google Shape;13057;p85"/>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8" name="Google Shape;13058;p85"/>
          <p:cNvGrpSpPr/>
          <p:nvPr/>
        </p:nvGrpSpPr>
        <p:grpSpPr>
          <a:xfrm>
            <a:off x="3022448" y="2969914"/>
            <a:ext cx="367712" cy="354240"/>
            <a:chOff x="3050317" y="2893714"/>
            <a:chExt cx="367712" cy="354240"/>
          </a:xfrm>
        </p:grpSpPr>
        <p:sp>
          <p:nvSpPr>
            <p:cNvPr id="13059" name="Google Shape;13059;p8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1" name="Google Shape;13061;p85"/>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5"/>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3" name="Google Shape;13063;p85"/>
          <p:cNvGrpSpPr/>
          <p:nvPr/>
        </p:nvGrpSpPr>
        <p:grpSpPr>
          <a:xfrm>
            <a:off x="7503408" y="2962554"/>
            <a:ext cx="185184" cy="367296"/>
            <a:chOff x="7531277" y="2886354"/>
            <a:chExt cx="185184" cy="367296"/>
          </a:xfrm>
        </p:grpSpPr>
        <p:sp>
          <p:nvSpPr>
            <p:cNvPr id="13064" name="Google Shape;13064;p8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85"/>
          <p:cNvGrpSpPr/>
          <p:nvPr/>
        </p:nvGrpSpPr>
        <p:grpSpPr>
          <a:xfrm>
            <a:off x="6898768" y="2962938"/>
            <a:ext cx="297184" cy="367296"/>
            <a:chOff x="6926637" y="2886738"/>
            <a:chExt cx="297184" cy="367296"/>
          </a:xfrm>
        </p:grpSpPr>
        <p:sp>
          <p:nvSpPr>
            <p:cNvPr id="13068" name="Google Shape;13068;p8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1" name="Google Shape;13071;p85"/>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5"/>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3" name="Google Shape;13073;p85"/>
          <p:cNvGrpSpPr/>
          <p:nvPr/>
        </p:nvGrpSpPr>
        <p:grpSpPr>
          <a:xfrm>
            <a:off x="6312784" y="2962554"/>
            <a:ext cx="370368" cy="368064"/>
            <a:chOff x="6340653" y="2886354"/>
            <a:chExt cx="370368" cy="368064"/>
          </a:xfrm>
        </p:grpSpPr>
        <p:sp>
          <p:nvSpPr>
            <p:cNvPr id="13074" name="Google Shape;13074;p8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85"/>
          <p:cNvGrpSpPr/>
          <p:nvPr/>
        </p:nvGrpSpPr>
        <p:grpSpPr>
          <a:xfrm>
            <a:off x="5218928" y="2057626"/>
            <a:ext cx="354752" cy="336512"/>
            <a:chOff x="5246797" y="1981426"/>
            <a:chExt cx="354752" cy="336512"/>
          </a:xfrm>
        </p:grpSpPr>
        <p:sp>
          <p:nvSpPr>
            <p:cNvPr id="13081" name="Google Shape;13081;p8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3" name="Google Shape;13083;p85"/>
          <p:cNvGrpSpPr/>
          <p:nvPr/>
        </p:nvGrpSpPr>
        <p:grpSpPr>
          <a:xfrm>
            <a:off x="4120880" y="2178266"/>
            <a:ext cx="355136" cy="216256"/>
            <a:chOff x="4148749" y="2102066"/>
            <a:chExt cx="355136" cy="216256"/>
          </a:xfrm>
        </p:grpSpPr>
        <p:sp>
          <p:nvSpPr>
            <p:cNvPr id="13084" name="Google Shape;13084;p8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5"/>
          <p:cNvGrpSpPr/>
          <p:nvPr/>
        </p:nvGrpSpPr>
        <p:grpSpPr>
          <a:xfrm>
            <a:off x="5766800" y="2077626"/>
            <a:ext cx="354752" cy="315360"/>
            <a:chOff x="5794669" y="2001426"/>
            <a:chExt cx="354752" cy="315360"/>
          </a:xfrm>
        </p:grpSpPr>
        <p:sp>
          <p:nvSpPr>
            <p:cNvPr id="13087" name="Google Shape;13087;p8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9" name="Google Shape;13089;p85"/>
          <p:cNvGrpSpPr/>
          <p:nvPr/>
        </p:nvGrpSpPr>
        <p:grpSpPr>
          <a:xfrm>
            <a:off x="6317360" y="2106042"/>
            <a:ext cx="352832" cy="289216"/>
            <a:chOff x="6345229" y="2029842"/>
            <a:chExt cx="352832" cy="289216"/>
          </a:xfrm>
        </p:grpSpPr>
        <p:sp>
          <p:nvSpPr>
            <p:cNvPr id="13090" name="Google Shape;13090;p8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85"/>
          <p:cNvGrpSpPr/>
          <p:nvPr/>
        </p:nvGrpSpPr>
        <p:grpSpPr>
          <a:xfrm>
            <a:off x="4669520" y="2112538"/>
            <a:ext cx="354752" cy="281984"/>
            <a:chOff x="4697389" y="2036338"/>
            <a:chExt cx="354752" cy="281984"/>
          </a:xfrm>
        </p:grpSpPr>
        <p:sp>
          <p:nvSpPr>
            <p:cNvPr id="13093" name="Google Shape;13093;p8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85"/>
          <p:cNvGrpSpPr/>
          <p:nvPr/>
        </p:nvGrpSpPr>
        <p:grpSpPr>
          <a:xfrm>
            <a:off x="1376144" y="2500954"/>
            <a:ext cx="353600" cy="354944"/>
            <a:chOff x="1404013" y="2424754"/>
            <a:chExt cx="353600" cy="354944"/>
          </a:xfrm>
        </p:grpSpPr>
        <p:sp>
          <p:nvSpPr>
            <p:cNvPr id="13096" name="Google Shape;13096;p8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85"/>
          <p:cNvGrpSpPr/>
          <p:nvPr/>
        </p:nvGrpSpPr>
        <p:grpSpPr>
          <a:xfrm>
            <a:off x="826384" y="2504474"/>
            <a:ext cx="355104" cy="351040"/>
            <a:chOff x="854253" y="2428274"/>
            <a:chExt cx="355104" cy="351040"/>
          </a:xfrm>
        </p:grpSpPr>
        <p:sp>
          <p:nvSpPr>
            <p:cNvPr id="13102" name="Google Shape;13102;p8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85"/>
          <p:cNvGrpSpPr/>
          <p:nvPr/>
        </p:nvGrpSpPr>
        <p:grpSpPr>
          <a:xfrm>
            <a:off x="6869040" y="2517146"/>
            <a:ext cx="354752" cy="275904"/>
            <a:chOff x="6896909" y="2440946"/>
            <a:chExt cx="354752" cy="275904"/>
          </a:xfrm>
        </p:grpSpPr>
        <p:sp>
          <p:nvSpPr>
            <p:cNvPr id="13105" name="Google Shape;13105;p8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7" name="Google Shape;13107;p85"/>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8" name="Google Shape;13108;p85"/>
          <p:cNvGrpSpPr/>
          <p:nvPr/>
        </p:nvGrpSpPr>
        <p:grpSpPr>
          <a:xfrm>
            <a:off x="5237200" y="2500954"/>
            <a:ext cx="321984" cy="354560"/>
            <a:chOff x="5265069" y="2424754"/>
            <a:chExt cx="321984" cy="354560"/>
          </a:xfrm>
        </p:grpSpPr>
        <p:sp>
          <p:nvSpPr>
            <p:cNvPr id="13109" name="Google Shape;13109;p8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85"/>
          <p:cNvGrpSpPr/>
          <p:nvPr/>
        </p:nvGrpSpPr>
        <p:grpSpPr>
          <a:xfrm>
            <a:off x="4122800" y="2542970"/>
            <a:ext cx="355104" cy="259584"/>
            <a:chOff x="4150669" y="2466770"/>
            <a:chExt cx="355104" cy="259584"/>
          </a:xfrm>
        </p:grpSpPr>
        <p:sp>
          <p:nvSpPr>
            <p:cNvPr id="13112" name="Google Shape;13112;p8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85"/>
          <p:cNvGrpSpPr/>
          <p:nvPr/>
        </p:nvGrpSpPr>
        <p:grpSpPr>
          <a:xfrm>
            <a:off x="4671824" y="2501146"/>
            <a:ext cx="354336" cy="353984"/>
            <a:chOff x="4699693" y="2424946"/>
            <a:chExt cx="354336" cy="353984"/>
          </a:xfrm>
        </p:grpSpPr>
        <p:sp>
          <p:nvSpPr>
            <p:cNvPr id="13117" name="Google Shape;13117;p8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9" name="Google Shape;13119;p85"/>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5"/>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1" name="Google Shape;13121;p85"/>
          <p:cNvGrpSpPr/>
          <p:nvPr/>
        </p:nvGrpSpPr>
        <p:grpSpPr>
          <a:xfrm>
            <a:off x="1925168" y="2628442"/>
            <a:ext cx="355136" cy="227072"/>
            <a:chOff x="1953037" y="2552242"/>
            <a:chExt cx="355136" cy="227072"/>
          </a:xfrm>
        </p:grpSpPr>
        <p:sp>
          <p:nvSpPr>
            <p:cNvPr id="13122" name="Google Shape;13122;p8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4" name="Google Shape;13124;p85"/>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85"/>
          <p:cNvGrpSpPr/>
          <p:nvPr/>
        </p:nvGrpSpPr>
        <p:grpSpPr>
          <a:xfrm>
            <a:off x="2473072" y="2603418"/>
            <a:ext cx="355104" cy="250944"/>
            <a:chOff x="2500941" y="2527218"/>
            <a:chExt cx="355104" cy="250944"/>
          </a:xfrm>
        </p:grpSpPr>
        <p:sp>
          <p:nvSpPr>
            <p:cNvPr id="13126" name="Google Shape;13126;p8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1" name="Google Shape;13131;p85"/>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2" name="Google Shape;13132;p85"/>
          <p:cNvGrpSpPr/>
          <p:nvPr/>
        </p:nvGrpSpPr>
        <p:grpSpPr>
          <a:xfrm>
            <a:off x="7965936" y="2503322"/>
            <a:ext cx="356256" cy="351808"/>
            <a:chOff x="7993805" y="2427122"/>
            <a:chExt cx="356256" cy="351808"/>
          </a:xfrm>
        </p:grpSpPr>
        <p:sp>
          <p:nvSpPr>
            <p:cNvPr id="13133" name="Google Shape;13133;p8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85"/>
          <p:cNvGrpSpPr/>
          <p:nvPr/>
        </p:nvGrpSpPr>
        <p:grpSpPr>
          <a:xfrm>
            <a:off x="850768" y="2041210"/>
            <a:ext cx="308640" cy="353312"/>
            <a:chOff x="878637" y="1965010"/>
            <a:chExt cx="308640" cy="353312"/>
          </a:xfrm>
        </p:grpSpPr>
        <p:sp>
          <p:nvSpPr>
            <p:cNvPr id="13137" name="Google Shape;13137;p8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85"/>
          <p:cNvGrpSpPr/>
          <p:nvPr/>
        </p:nvGrpSpPr>
        <p:grpSpPr>
          <a:xfrm>
            <a:off x="6868272" y="2040922"/>
            <a:ext cx="348256" cy="352448"/>
            <a:chOff x="6896141" y="1964722"/>
            <a:chExt cx="348256" cy="352448"/>
          </a:xfrm>
        </p:grpSpPr>
        <p:sp>
          <p:nvSpPr>
            <p:cNvPr id="13141" name="Google Shape;13141;p8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85"/>
          <p:cNvGrpSpPr/>
          <p:nvPr/>
        </p:nvGrpSpPr>
        <p:grpSpPr>
          <a:xfrm>
            <a:off x="7962128" y="2091578"/>
            <a:ext cx="355136" cy="303328"/>
            <a:chOff x="7989997" y="2015378"/>
            <a:chExt cx="355136" cy="303328"/>
          </a:xfrm>
        </p:grpSpPr>
        <p:sp>
          <p:nvSpPr>
            <p:cNvPr id="13145" name="Google Shape;13145;p8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85"/>
          <p:cNvGrpSpPr/>
          <p:nvPr/>
        </p:nvGrpSpPr>
        <p:grpSpPr>
          <a:xfrm>
            <a:off x="3570352" y="1585562"/>
            <a:ext cx="348640" cy="330784"/>
            <a:chOff x="3598221" y="1509362"/>
            <a:chExt cx="348640" cy="330784"/>
          </a:xfrm>
        </p:grpSpPr>
        <p:sp>
          <p:nvSpPr>
            <p:cNvPr id="13149" name="Google Shape;13149;p8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85"/>
          <p:cNvGrpSpPr/>
          <p:nvPr/>
        </p:nvGrpSpPr>
        <p:grpSpPr>
          <a:xfrm>
            <a:off x="5218928" y="1576858"/>
            <a:ext cx="347872" cy="347488"/>
            <a:chOff x="5246797" y="1500658"/>
            <a:chExt cx="347872" cy="347488"/>
          </a:xfrm>
        </p:grpSpPr>
        <p:sp>
          <p:nvSpPr>
            <p:cNvPr id="13154" name="Google Shape;13154;p8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85"/>
          <p:cNvGrpSpPr/>
          <p:nvPr/>
        </p:nvGrpSpPr>
        <p:grpSpPr>
          <a:xfrm>
            <a:off x="5768720" y="1576858"/>
            <a:ext cx="349024" cy="346752"/>
            <a:chOff x="5796589" y="1500658"/>
            <a:chExt cx="349024" cy="346752"/>
          </a:xfrm>
        </p:grpSpPr>
        <p:sp>
          <p:nvSpPr>
            <p:cNvPr id="13159" name="Google Shape;13159;p8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0" name="Google Shape;13160;p85"/>
            <p:cNvGrpSpPr/>
            <p:nvPr/>
          </p:nvGrpSpPr>
          <p:grpSpPr>
            <a:xfrm>
              <a:off x="5796589" y="1500658"/>
              <a:ext cx="349024" cy="346752"/>
              <a:chOff x="5796589" y="1500658"/>
              <a:chExt cx="349024" cy="346752"/>
            </a:xfrm>
          </p:grpSpPr>
          <p:sp>
            <p:nvSpPr>
              <p:cNvPr id="13161" name="Google Shape;13161;p8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65" name="Google Shape;13165;p85"/>
          <p:cNvGrpSpPr/>
          <p:nvPr/>
        </p:nvGrpSpPr>
        <p:grpSpPr>
          <a:xfrm>
            <a:off x="6867504" y="1578778"/>
            <a:ext cx="348640" cy="343296"/>
            <a:chOff x="6895373" y="1502578"/>
            <a:chExt cx="348640" cy="343296"/>
          </a:xfrm>
        </p:grpSpPr>
        <p:sp>
          <p:nvSpPr>
            <p:cNvPr id="13166" name="Google Shape;13166;p8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85"/>
          <p:cNvGrpSpPr/>
          <p:nvPr/>
        </p:nvGrpSpPr>
        <p:grpSpPr>
          <a:xfrm>
            <a:off x="4119728" y="1581658"/>
            <a:ext cx="347904" cy="336992"/>
            <a:chOff x="4147597" y="1505458"/>
            <a:chExt cx="347904" cy="336992"/>
          </a:xfrm>
        </p:grpSpPr>
        <p:sp>
          <p:nvSpPr>
            <p:cNvPr id="13170" name="Google Shape;13170;p8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85"/>
          <p:cNvGrpSpPr/>
          <p:nvPr/>
        </p:nvGrpSpPr>
        <p:grpSpPr>
          <a:xfrm>
            <a:off x="2471536" y="1576090"/>
            <a:ext cx="347488" cy="348256"/>
            <a:chOff x="2499405" y="1499890"/>
            <a:chExt cx="347488" cy="348256"/>
          </a:xfrm>
        </p:grpSpPr>
        <p:sp>
          <p:nvSpPr>
            <p:cNvPr id="13178" name="Google Shape;13178;p8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85"/>
          <p:cNvGrpSpPr/>
          <p:nvPr/>
        </p:nvGrpSpPr>
        <p:grpSpPr>
          <a:xfrm>
            <a:off x="1928976" y="1576698"/>
            <a:ext cx="331520" cy="348032"/>
            <a:chOff x="1956845" y="1500498"/>
            <a:chExt cx="331520" cy="348032"/>
          </a:xfrm>
        </p:grpSpPr>
        <p:sp>
          <p:nvSpPr>
            <p:cNvPr id="13184" name="Google Shape;13184;p8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85"/>
          <p:cNvGrpSpPr/>
          <p:nvPr/>
        </p:nvGrpSpPr>
        <p:grpSpPr>
          <a:xfrm>
            <a:off x="6317744" y="1626074"/>
            <a:ext cx="348640" cy="250656"/>
            <a:chOff x="6345613" y="1549874"/>
            <a:chExt cx="348640" cy="250656"/>
          </a:xfrm>
        </p:grpSpPr>
        <p:sp>
          <p:nvSpPr>
            <p:cNvPr id="13197" name="Google Shape;13197;p8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85"/>
          <p:cNvGrpSpPr/>
          <p:nvPr/>
        </p:nvGrpSpPr>
        <p:grpSpPr>
          <a:xfrm>
            <a:off x="7416912" y="1583226"/>
            <a:ext cx="348640" cy="334272"/>
            <a:chOff x="7444781" y="1507026"/>
            <a:chExt cx="348640" cy="334272"/>
          </a:xfrm>
        </p:grpSpPr>
        <p:sp>
          <p:nvSpPr>
            <p:cNvPr id="13204" name="Google Shape;13204;p8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9" name="Google Shape;13209;p85"/>
          <p:cNvGrpSpPr/>
          <p:nvPr/>
        </p:nvGrpSpPr>
        <p:grpSpPr>
          <a:xfrm>
            <a:off x="7967472" y="1582938"/>
            <a:ext cx="347872" cy="334944"/>
            <a:chOff x="7995341" y="1506738"/>
            <a:chExt cx="347872" cy="334944"/>
          </a:xfrm>
        </p:grpSpPr>
        <p:sp>
          <p:nvSpPr>
            <p:cNvPr id="13210" name="Google Shape;13210;p8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85"/>
          <p:cNvGrpSpPr/>
          <p:nvPr/>
        </p:nvGrpSpPr>
        <p:grpSpPr>
          <a:xfrm>
            <a:off x="3020176" y="1599130"/>
            <a:ext cx="347872" cy="303904"/>
            <a:chOff x="3048045" y="1522930"/>
            <a:chExt cx="347872" cy="303904"/>
          </a:xfrm>
        </p:grpSpPr>
        <p:sp>
          <p:nvSpPr>
            <p:cNvPr id="13217" name="Google Shape;13217;p8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8" name="Google Shape;13218;p85"/>
            <p:cNvGrpSpPr/>
            <p:nvPr/>
          </p:nvGrpSpPr>
          <p:grpSpPr>
            <a:xfrm>
              <a:off x="3048045" y="1522930"/>
              <a:ext cx="347872" cy="303904"/>
              <a:chOff x="3048045" y="1522930"/>
              <a:chExt cx="347872" cy="303904"/>
            </a:xfrm>
          </p:grpSpPr>
          <p:sp>
            <p:nvSpPr>
              <p:cNvPr id="13219" name="Google Shape;13219;p8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21" name="Google Shape;13221;p85"/>
          <p:cNvGrpSpPr/>
          <p:nvPr/>
        </p:nvGrpSpPr>
        <p:grpSpPr>
          <a:xfrm>
            <a:off x="1105264" y="3428122"/>
            <a:ext cx="313984" cy="358560"/>
            <a:chOff x="1133133" y="3351922"/>
            <a:chExt cx="313984" cy="358560"/>
          </a:xfrm>
        </p:grpSpPr>
        <p:sp>
          <p:nvSpPr>
            <p:cNvPr id="13222" name="Google Shape;13222;p8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8" name="Google Shape;13238;p85"/>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9" name="Google Shape;13239;p85"/>
          <p:cNvGrpSpPr/>
          <p:nvPr/>
        </p:nvGrpSpPr>
        <p:grpSpPr>
          <a:xfrm>
            <a:off x="2767184" y="3428794"/>
            <a:ext cx="288448" cy="357120"/>
            <a:chOff x="2795053" y="3352594"/>
            <a:chExt cx="288448" cy="357120"/>
          </a:xfrm>
        </p:grpSpPr>
        <p:sp>
          <p:nvSpPr>
            <p:cNvPr id="13240" name="Google Shape;13240;p8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85"/>
          <p:cNvGrpSpPr/>
          <p:nvPr/>
        </p:nvGrpSpPr>
        <p:grpSpPr>
          <a:xfrm>
            <a:off x="2208656" y="3429402"/>
            <a:ext cx="304832" cy="356512"/>
            <a:chOff x="2236525" y="3353202"/>
            <a:chExt cx="304832" cy="356512"/>
          </a:xfrm>
        </p:grpSpPr>
        <p:sp>
          <p:nvSpPr>
            <p:cNvPr id="13250" name="Google Shape;13250;p8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85"/>
          <p:cNvGrpSpPr/>
          <p:nvPr/>
        </p:nvGrpSpPr>
        <p:grpSpPr>
          <a:xfrm>
            <a:off x="3882768" y="3428890"/>
            <a:ext cx="256800" cy="357024"/>
            <a:chOff x="3910637" y="3352690"/>
            <a:chExt cx="256800" cy="357024"/>
          </a:xfrm>
        </p:grpSpPr>
        <p:sp>
          <p:nvSpPr>
            <p:cNvPr id="13254" name="Google Shape;13254;p8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85"/>
          <p:cNvGrpSpPr/>
          <p:nvPr/>
        </p:nvGrpSpPr>
        <p:grpSpPr>
          <a:xfrm>
            <a:off x="6028560" y="3428122"/>
            <a:ext cx="360064" cy="360096"/>
            <a:chOff x="6056429" y="3351922"/>
            <a:chExt cx="360064" cy="360096"/>
          </a:xfrm>
        </p:grpSpPr>
        <p:sp>
          <p:nvSpPr>
            <p:cNvPr id="13258" name="Google Shape;13258;p8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85"/>
          <p:cNvGrpSpPr/>
          <p:nvPr/>
        </p:nvGrpSpPr>
        <p:grpSpPr>
          <a:xfrm>
            <a:off x="6581008" y="3429274"/>
            <a:ext cx="357408" cy="357408"/>
            <a:chOff x="6608877" y="3353074"/>
            <a:chExt cx="357408" cy="357408"/>
          </a:xfrm>
        </p:grpSpPr>
        <p:sp>
          <p:nvSpPr>
            <p:cNvPr id="13262" name="Google Shape;13262;p8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9" name="Google Shape;13269;p85"/>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5"/>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1" name="Google Shape;13271;p85"/>
          <p:cNvGrpSpPr/>
          <p:nvPr/>
        </p:nvGrpSpPr>
        <p:grpSpPr>
          <a:xfrm>
            <a:off x="4931664" y="3446426"/>
            <a:ext cx="357408" cy="323488"/>
            <a:chOff x="4959533" y="3370226"/>
            <a:chExt cx="357408" cy="323488"/>
          </a:xfrm>
        </p:grpSpPr>
        <p:sp>
          <p:nvSpPr>
            <p:cNvPr id="13272" name="Google Shape;13272;p8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85"/>
          <p:cNvGrpSpPr/>
          <p:nvPr/>
        </p:nvGrpSpPr>
        <p:grpSpPr>
          <a:xfrm>
            <a:off x="7130768" y="3429274"/>
            <a:ext cx="357056" cy="357408"/>
            <a:chOff x="7158637" y="3353074"/>
            <a:chExt cx="357056" cy="357408"/>
          </a:xfrm>
        </p:grpSpPr>
        <p:sp>
          <p:nvSpPr>
            <p:cNvPr id="13275" name="Google Shape;13275;p8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85"/>
          <p:cNvGrpSpPr/>
          <p:nvPr/>
        </p:nvGrpSpPr>
        <p:grpSpPr>
          <a:xfrm>
            <a:off x="3288400" y="3428602"/>
            <a:ext cx="344832" cy="356544"/>
            <a:chOff x="3316269" y="3352402"/>
            <a:chExt cx="344832" cy="356544"/>
          </a:xfrm>
        </p:grpSpPr>
        <p:sp>
          <p:nvSpPr>
            <p:cNvPr id="13280" name="Google Shape;13280;p8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3" name="Google Shape;13283;p85"/>
          <p:cNvGrpSpPr/>
          <p:nvPr/>
        </p:nvGrpSpPr>
        <p:grpSpPr>
          <a:xfrm>
            <a:off x="5481040" y="3447706"/>
            <a:ext cx="358560" cy="319552"/>
            <a:chOff x="5508909" y="3371506"/>
            <a:chExt cx="358560" cy="319552"/>
          </a:xfrm>
        </p:grpSpPr>
        <p:sp>
          <p:nvSpPr>
            <p:cNvPr id="13284" name="Google Shape;13284;p8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4" name="Google Shape;13294;p8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98"/>
        <p:cNvGrpSpPr/>
        <p:nvPr/>
      </p:nvGrpSpPr>
      <p:grpSpPr>
        <a:xfrm>
          <a:off x="0" y="0"/>
          <a:ext cx="0" cy="0"/>
          <a:chOff x="0" y="0"/>
          <a:chExt cx="0" cy="0"/>
        </a:xfrm>
      </p:grpSpPr>
      <p:sp>
        <p:nvSpPr>
          <p:cNvPr id="13299" name="Google Shape;13299;p86"/>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0" name="Google Shape;13300;p86"/>
          <p:cNvGrpSpPr/>
          <p:nvPr/>
        </p:nvGrpSpPr>
        <p:grpSpPr>
          <a:xfrm>
            <a:off x="3026217" y="3893352"/>
            <a:ext cx="346056" cy="345674"/>
            <a:chOff x="3303268" y="3817349"/>
            <a:chExt cx="346056" cy="345674"/>
          </a:xfrm>
        </p:grpSpPr>
        <p:sp>
          <p:nvSpPr>
            <p:cNvPr id="13301" name="Google Shape;13301;p8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86"/>
          <p:cNvGrpSpPr/>
          <p:nvPr/>
        </p:nvGrpSpPr>
        <p:grpSpPr>
          <a:xfrm>
            <a:off x="3475306" y="3893352"/>
            <a:ext cx="346056" cy="345674"/>
            <a:chOff x="3752358" y="3817349"/>
            <a:chExt cx="346056" cy="345674"/>
          </a:xfrm>
        </p:grpSpPr>
        <p:sp>
          <p:nvSpPr>
            <p:cNvPr id="13306" name="Google Shape;13306;p8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86"/>
          <p:cNvGrpSpPr/>
          <p:nvPr/>
        </p:nvGrpSpPr>
        <p:grpSpPr>
          <a:xfrm>
            <a:off x="4822956" y="3893352"/>
            <a:ext cx="346024" cy="345674"/>
            <a:chOff x="5100008" y="3817349"/>
            <a:chExt cx="346024" cy="345674"/>
          </a:xfrm>
        </p:grpSpPr>
        <p:sp>
          <p:nvSpPr>
            <p:cNvPr id="13311" name="Google Shape;13311;p8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4" name="Google Shape;13314;p86"/>
          <p:cNvGrpSpPr/>
          <p:nvPr/>
        </p:nvGrpSpPr>
        <p:grpSpPr>
          <a:xfrm>
            <a:off x="5721867" y="3893352"/>
            <a:ext cx="345674" cy="345674"/>
            <a:chOff x="5998919" y="3817349"/>
            <a:chExt cx="345674" cy="345674"/>
          </a:xfrm>
        </p:grpSpPr>
        <p:sp>
          <p:nvSpPr>
            <p:cNvPr id="13315" name="Google Shape;13315;p8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86"/>
          <p:cNvGrpSpPr/>
          <p:nvPr/>
        </p:nvGrpSpPr>
        <p:grpSpPr>
          <a:xfrm>
            <a:off x="3924396" y="3893352"/>
            <a:ext cx="346024" cy="345674"/>
            <a:chOff x="4201447" y="3817349"/>
            <a:chExt cx="346024" cy="345674"/>
          </a:xfrm>
        </p:grpSpPr>
        <p:sp>
          <p:nvSpPr>
            <p:cNvPr id="13319" name="Google Shape;13319;p8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86"/>
          <p:cNvGrpSpPr/>
          <p:nvPr/>
        </p:nvGrpSpPr>
        <p:grpSpPr>
          <a:xfrm>
            <a:off x="4373867" y="3893352"/>
            <a:ext cx="346024" cy="345674"/>
            <a:chOff x="4650919" y="3817349"/>
            <a:chExt cx="346024" cy="345674"/>
          </a:xfrm>
        </p:grpSpPr>
        <p:sp>
          <p:nvSpPr>
            <p:cNvPr id="13322" name="Google Shape;13322;p8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86"/>
          <p:cNvGrpSpPr/>
          <p:nvPr/>
        </p:nvGrpSpPr>
        <p:grpSpPr>
          <a:xfrm>
            <a:off x="5272810" y="3893352"/>
            <a:ext cx="345642" cy="345674"/>
            <a:chOff x="5549861" y="3817349"/>
            <a:chExt cx="345642" cy="345674"/>
          </a:xfrm>
        </p:grpSpPr>
        <p:sp>
          <p:nvSpPr>
            <p:cNvPr id="13326" name="Google Shape;13326;p8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86"/>
          <p:cNvGrpSpPr/>
          <p:nvPr/>
        </p:nvGrpSpPr>
        <p:grpSpPr>
          <a:xfrm>
            <a:off x="1281335" y="3474029"/>
            <a:ext cx="367255" cy="269855"/>
            <a:chOff x="1306445" y="3397829"/>
            <a:chExt cx="367255" cy="269855"/>
          </a:xfrm>
        </p:grpSpPr>
        <p:sp>
          <p:nvSpPr>
            <p:cNvPr id="13330" name="Google Shape;13330;p8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86"/>
          <p:cNvGrpSpPr/>
          <p:nvPr/>
        </p:nvGrpSpPr>
        <p:grpSpPr>
          <a:xfrm>
            <a:off x="1756207" y="3467600"/>
            <a:ext cx="367255" cy="282364"/>
            <a:chOff x="1781317" y="3391400"/>
            <a:chExt cx="367255" cy="282364"/>
          </a:xfrm>
        </p:grpSpPr>
        <p:sp>
          <p:nvSpPr>
            <p:cNvPr id="13337" name="Google Shape;13337;p8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86"/>
          <p:cNvGrpSpPr/>
          <p:nvPr/>
        </p:nvGrpSpPr>
        <p:grpSpPr>
          <a:xfrm>
            <a:off x="3653720" y="3447133"/>
            <a:ext cx="369164" cy="323297"/>
            <a:chOff x="3678830" y="3370933"/>
            <a:chExt cx="369164" cy="323297"/>
          </a:xfrm>
        </p:grpSpPr>
        <p:sp>
          <p:nvSpPr>
            <p:cNvPr id="13344" name="Google Shape;13344;p8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5" name="Google Shape;13355;p86"/>
          <p:cNvGrpSpPr/>
          <p:nvPr/>
        </p:nvGrpSpPr>
        <p:grpSpPr>
          <a:xfrm>
            <a:off x="834155" y="3424375"/>
            <a:ext cx="312316" cy="368400"/>
            <a:chOff x="859265" y="3348175"/>
            <a:chExt cx="312316" cy="368400"/>
          </a:xfrm>
        </p:grpSpPr>
        <p:sp>
          <p:nvSpPr>
            <p:cNvPr id="13356" name="Google Shape;13356;p8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1" name="Google Shape;13361;p86"/>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2" name="Google Shape;13362;p86"/>
          <p:cNvGrpSpPr/>
          <p:nvPr/>
        </p:nvGrpSpPr>
        <p:grpSpPr>
          <a:xfrm>
            <a:off x="2741264" y="3437213"/>
            <a:ext cx="330110" cy="308908"/>
            <a:chOff x="2766264" y="3394042"/>
            <a:chExt cx="294873" cy="275934"/>
          </a:xfrm>
        </p:grpSpPr>
        <p:sp>
          <p:nvSpPr>
            <p:cNvPr id="13363" name="Google Shape;13363;p8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7" name="Google Shape;13367;p86"/>
          <p:cNvGrpSpPr/>
          <p:nvPr/>
        </p:nvGrpSpPr>
        <p:grpSpPr>
          <a:xfrm>
            <a:off x="3189862" y="3435388"/>
            <a:ext cx="346406" cy="347552"/>
            <a:chOff x="3214972" y="3359188"/>
            <a:chExt cx="346406" cy="347552"/>
          </a:xfrm>
        </p:grpSpPr>
        <p:sp>
          <p:nvSpPr>
            <p:cNvPr id="13368" name="Google Shape;13368;p8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86"/>
          <p:cNvGrpSpPr/>
          <p:nvPr/>
        </p:nvGrpSpPr>
        <p:grpSpPr>
          <a:xfrm>
            <a:off x="4604196" y="3485393"/>
            <a:ext cx="367255" cy="244486"/>
            <a:chOff x="4629306" y="3409193"/>
            <a:chExt cx="367255" cy="244486"/>
          </a:xfrm>
        </p:grpSpPr>
        <p:sp>
          <p:nvSpPr>
            <p:cNvPr id="13383" name="Google Shape;13383;p8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3" name="Google Shape;13393;p86"/>
          <p:cNvGrpSpPr/>
          <p:nvPr/>
        </p:nvGrpSpPr>
        <p:grpSpPr>
          <a:xfrm>
            <a:off x="4168380" y="3426284"/>
            <a:ext cx="289939" cy="334661"/>
            <a:chOff x="4193490" y="3350084"/>
            <a:chExt cx="289939" cy="334661"/>
          </a:xfrm>
        </p:grpSpPr>
        <p:sp>
          <p:nvSpPr>
            <p:cNvPr id="13394" name="Google Shape;13394;p8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86"/>
          <p:cNvGrpSpPr/>
          <p:nvPr/>
        </p:nvGrpSpPr>
        <p:grpSpPr>
          <a:xfrm>
            <a:off x="6508171" y="3427430"/>
            <a:ext cx="357037" cy="357005"/>
            <a:chOff x="6533281" y="3351230"/>
            <a:chExt cx="357037" cy="357005"/>
          </a:xfrm>
        </p:grpSpPr>
        <p:sp>
          <p:nvSpPr>
            <p:cNvPr id="13405" name="Google Shape;13405;p8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86"/>
          <p:cNvGrpSpPr/>
          <p:nvPr/>
        </p:nvGrpSpPr>
        <p:grpSpPr>
          <a:xfrm>
            <a:off x="6033331" y="3427430"/>
            <a:ext cx="357387" cy="357005"/>
            <a:chOff x="6058441" y="3351230"/>
            <a:chExt cx="357387" cy="357005"/>
          </a:xfrm>
        </p:grpSpPr>
        <p:sp>
          <p:nvSpPr>
            <p:cNvPr id="13409" name="Google Shape;13409;p8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86"/>
          <p:cNvGrpSpPr/>
          <p:nvPr/>
        </p:nvGrpSpPr>
        <p:grpSpPr>
          <a:xfrm>
            <a:off x="7932373" y="3427048"/>
            <a:ext cx="357387" cy="357387"/>
            <a:chOff x="7957483" y="3350848"/>
            <a:chExt cx="357387" cy="357387"/>
          </a:xfrm>
        </p:grpSpPr>
        <p:sp>
          <p:nvSpPr>
            <p:cNvPr id="13412" name="Google Shape;13412;p8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86"/>
          <p:cNvGrpSpPr/>
          <p:nvPr/>
        </p:nvGrpSpPr>
        <p:grpSpPr>
          <a:xfrm>
            <a:off x="6982661" y="3427430"/>
            <a:ext cx="357387" cy="357005"/>
            <a:chOff x="7007771" y="3351230"/>
            <a:chExt cx="357387" cy="357005"/>
          </a:xfrm>
        </p:grpSpPr>
        <p:sp>
          <p:nvSpPr>
            <p:cNvPr id="13416" name="Google Shape;13416;p8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1" name="Google Shape;13421;p86"/>
          <p:cNvGrpSpPr/>
          <p:nvPr/>
        </p:nvGrpSpPr>
        <p:grpSpPr>
          <a:xfrm>
            <a:off x="5083620" y="3427430"/>
            <a:ext cx="357005" cy="357005"/>
            <a:chOff x="5108729" y="3351230"/>
            <a:chExt cx="357005" cy="357005"/>
          </a:xfrm>
        </p:grpSpPr>
        <p:sp>
          <p:nvSpPr>
            <p:cNvPr id="13422" name="Google Shape;13422;p8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4" name="Google Shape;13424;p86"/>
          <p:cNvGrpSpPr/>
          <p:nvPr/>
        </p:nvGrpSpPr>
        <p:grpSpPr>
          <a:xfrm>
            <a:off x="5558459" y="3427430"/>
            <a:ext cx="357419" cy="357005"/>
            <a:chOff x="5583569" y="3351230"/>
            <a:chExt cx="357419" cy="357005"/>
          </a:xfrm>
        </p:grpSpPr>
        <p:sp>
          <p:nvSpPr>
            <p:cNvPr id="13425" name="Google Shape;13425;p8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7" name="Google Shape;13427;p86"/>
          <p:cNvGrpSpPr/>
          <p:nvPr/>
        </p:nvGrpSpPr>
        <p:grpSpPr>
          <a:xfrm>
            <a:off x="7457119" y="3427430"/>
            <a:ext cx="357419" cy="357005"/>
            <a:chOff x="7482229" y="3351230"/>
            <a:chExt cx="357419" cy="357005"/>
          </a:xfrm>
        </p:grpSpPr>
        <p:sp>
          <p:nvSpPr>
            <p:cNvPr id="13428" name="Google Shape;13428;p8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3" name="Google Shape;13433;p86"/>
          <p:cNvGrpSpPr/>
          <p:nvPr/>
        </p:nvGrpSpPr>
        <p:grpSpPr>
          <a:xfrm>
            <a:off x="3739375" y="2966882"/>
            <a:ext cx="222874" cy="345737"/>
            <a:chOff x="3764485" y="2890682"/>
            <a:chExt cx="222874" cy="345737"/>
          </a:xfrm>
        </p:grpSpPr>
        <p:sp>
          <p:nvSpPr>
            <p:cNvPr id="13434" name="Google Shape;13434;p8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7" name="Google Shape;13437;p86"/>
          <p:cNvGrpSpPr/>
          <p:nvPr/>
        </p:nvGrpSpPr>
        <p:grpSpPr>
          <a:xfrm>
            <a:off x="2213507" y="2984331"/>
            <a:ext cx="422596" cy="310382"/>
            <a:chOff x="2278533" y="2937377"/>
            <a:chExt cx="346788" cy="254704"/>
          </a:xfrm>
        </p:grpSpPr>
        <p:sp>
          <p:nvSpPr>
            <p:cNvPr id="13438" name="Google Shape;13438;p8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0" name="Google Shape;13440;p86"/>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1" name="Google Shape;13441;p86"/>
          <p:cNvGrpSpPr/>
          <p:nvPr/>
        </p:nvGrpSpPr>
        <p:grpSpPr>
          <a:xfrm>
            <a:off x="1811527" y="2967710"/>
            <a:ext cx="286152" cy="346438"/>
            <a:chOff x="1836637" y="2891510"/>
            <a:chExt cx="286152" cy="346438"/>
          </a:xfrm>
        </p:grpSpPr>
        <p:sp>
          <p:nvSpPr>
            <p:cNvPr id="13442" name="Google Shape;13442;p8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86"/>
          <p:cNvGrpSpPr/>
          <p:nvPr/>
        </p:nvGrpSpPr>
        <p:grpSpPr>
          <a:xfrm>
            <a:off x="5560751" y="2982129"/>
            <a:ext cx="379764" cy="337684"/>
            <a:chOff x="5585861" y="2905929"/>
            <a:chExt cx="379764" cy="337684"/>
          </a:xfrm>
        </p:grpSpPr>
        <p:sp>
          <p:nvSpPr>
            <p:cNvPr id="13446" name="Google Shape;13446;p8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86"/>
          <p:cNvGrpSpPr/>
          <p:nvPr/>
        </p:nvGrpSpPr>
        <p:grpSpPr>
          <a:xfrm>
            <a:off x="1302566" y="2986680"/>
            <a:ext cx="347934" cy="310024"/>
            <a:chOff x="1327676" y="2910480"/>
            <a:chExt cx="347934" cy="310024"/>
          </a:xfrm>
        </p:grpSpPr>
        <p:sp>
          <p:nvSpPr>
            <p:cNvPr id="13451" name="Google Shape;13451;p8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6" name="Google Shape;13456;p86"/>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7" name="Google Shape;13457;p86"/>
          <p:cNvGrpSpPr/>
          <p:nvPr/>
        </p:nvGrpSpPr>
        <p:grpSpPr>
          <a:xfrm>
            <a:off x="2728291" y="2945764"/>
            <a:ext cx="382828" cy="358601"/>
            <a:chOff x="2753373" y="2902523"/>
            <a:chExt cx="347552" cy="325557"/>
          </a:xfrm>
        </p:grpSpPr>
        <p:sp>
          <p:nvSpPr>
            <p:cNvPr id="13458" name="Google Shape;13458;p8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86"/>
          <p:cNvGrpSpPr/>
          <p:nvPr/>
        </p:nvGrpSpPr>
        <p:grpSpPr>
          <a:xfrm>
            <a:off x="823906" y="2979455"/>
            <a:ext cx="356655" cy="335425"/>
            <a:chOff x="849016" y="2903255"/>
            <a:chExt cx="356655" cy="335425"/>
          </a:xfrm>
        </p:grpSpPr>
        <p:sp>
          <p:nvSpPr>
            <p:cNvPr id="13465" name="Google Shape;13465;p8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86"/>
          <p:cNvGrpSpPr/>
          <p:nvPr/>
        </p:nvGrpSpPr>
        <p:grpSpPr>
          <a:xfrm>
            <a:off x="4185823" y="3002977"/>
            <a:ext cx="280072" cy="275520"/>
            <a:chOff x="4210933" y="2926777"/>
            <a:chExt cx="280072" cy="275520"/>
          </a:xfrm>
        </p:grpSpPr>
        <p:sp>
          <p:nvSpPr>
            <p:cNvPr id="13477" name="Google Shape;13477;p8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86"/>
          <p:cNvGrpSpPr/>
          <p:nvPr/>
        </p:nvGrpSpPr>
        <p:grpSpPr>
          <a:xfrm>
            <a:off x="4642106" y="2991582"/>
            <a:ext cx="320273" cy="318395"/>
            <a:chOff x="4667216" y="2915382"/>
            <a:chExt cx="320273" cy="318395"/>
          </a:xfrm>
        </p:grpSpPr>
        <p:sp>
          <p:nvSpPr>
            <p:cNvPr id="13491" name="Google Shape;13491;p8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5" name="Google Shape;13495;p86"/>
          <p:cNvGrpSpPr/>
          <p:nvPr/>
        </p:nvGrpSpPr>
        <p:grpSpPr>
          <a:xfrm>
            <a:off x="5145370" y="3010839"/>
            <a:ext cx="261929" cy="280550"/>
            <a:chOff x="5170480" y="2934639"/>
            <a:chExt cx="261929" cy="280550"/>
          </a:xfrm>
        </p:grpSpPr>
        <p:sp>
          <p:nvSpPr>
            <p:cNvPr id="13496" name="Google Shape;13496;p8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86"/>
          <p:cNvGrpSpPr/>
          <p:nvPr/>
        </p:nvGrpSpPr>
        <p:grpSpPr>
          <a:xfrm>
            <a:off x="6044313" y="2968091"/>
            <a:ext cx="362321" cy="364231"/>
            <a:chOff x="6069423" y="2891892"/>
            <a:chExt cx="362321" cy="364231"/>
          </a:xfrm>
        </p:grpSpPr>
        <p:sp>
          <p:nvSpPr>
            <p:cNvPr id="13504" name="Google Shape;13504;p8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86"/>
          <p:cNvGrpSpPr/>
          <p:nvPr/>
        </p:nvGrpSpPr>
        <p:grpSpPr>
          <a:xfrm>
            <a:off x="6546845" y="2995370"/>
            <a:ext cx="308878" cy="311170"/>
            <a:chOff x="6571955" y="2919170"/>
            <a:chExt cx="308878" cy="311170"/>
          </a:xfrm>
        </p:grpSpPr>
        <p:sp>
          <p:nvSpPr>
            <p:cNvPr id="13511" name="Google Shape;13511;p8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86"/>
          <p:cNvGrpSpPr/>
          <p:nvPr/>
        </p:nvGrpSpPr>
        <p:grpSpPr>
          <a:xfrm>
            <a:off x="7474944" y="3010935"/>
            <a:ext cx="350576" cy="280454"/>
            <a:chOff x="7500054" y="2934735"/>
            <a:chExt cx="350576" cy="280454"/>
          </a:xfrm>
        </p:grpSpPr>
        <p:sp>
          <p:nvSpPr>
            <p:cNvPr id="13522" name="Google Shape;13522;p8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86"/>
          <p:cNvGrpSpPr/>
          <p:nvPr/>
        </p:nvGrpSpPr>
        <p:grpSpPr>
          <a:xfrm>
            <a:off x="6987570" y="2950862"/>
            <a:ext cx="332012" cy="355454"/>
            <a:chOff x="7055134" y="2919170"/>
            <a:chExt cx="290321" cy="310820"/>
          </a:xfrm>
        </p:grpSpPr>
        <p:sp>
          <p:nvSpPr>
            <p:cNvPr id="13531" name="Google Shape;13531;p8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5" name="Google Shape;13545;p86"/>
          <p:cNvGrpSpPr/>
          <p:nvPr/>
        </p:nvGrpSpPr>
        <p:grpSpPr>
          <a:xfrm>
            <a:off x="7960033" y="2976813"/>
            <a:ext cx="330109" cy="347552"/>
            <a:chOff x="7985143" y="2900613"/>
            <a:chExt cx="330109" cy="347552"/>
          </a:xfrm>
        </p:grpSpPr>
        <p:sp>
          <p:nvSpPr>
            <p:cNvPr id="13546" name="Google Shape;13546;p8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4" name="Google Shape;13554;p86"/>
          <p:cNvGrpSpPr/>
          <p:nvPr/>
        </p:nvGrpSpPr>
        <p:grpSpPr>
          <a:xfrm>
            <a:off x="7965731" y="2511426"/>
            <a:ext cx="354363" cy="353631"/>
            <a:chOff x="7990840" y="2435226"/>
            <a:chExt cx="354363" cy="353631"/>
          </a:xfrm>
        </p:grpSpPr>
        <p:sp>
          <p:nvSpPr>
            <p:cNvPr id="13555" name="Google Shape;13555;p8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8" name="Google Shape;13558;p86"/>
          <p:cNvGrpSpPr/>
          <p:nvPr/>
        </p:nvGrpSpPr>
        <p:grpSpPr>
          <a:xfrm>
            <a:off x="1792207" y="2556530"/>
            <a:ext cx="350958" cy="263043"/>
            <a:chOff x="1817317" y="2480330"/>
            <a:chExt cx="350958" cy="263043"/>
          </a:xfrm>
        </p:grpSpPr>
        <p:sp>
          <p:nvSpPr>
            <p:cNvPr id="13559" name="Google Shape;13559;p8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86"/>
          <p:cNvGrpSpPr/>
          <p:nvPr/>
        </p:nvGrpSpPr>
        <p:grpSpPr>
          <a:xfrm>
            <a:off x="1316617" y="2559549"/>
            <a:ext cx="419913" cy="308109"/>
            <a:chOff x="1341727" y="2483349"/>
            <a:chExt cx="419913" cy="308109"/>
          </a:xfrm>
        </p:grpSpPr>
        <p:sp>
          <p:nvSpPr>
            <p:cNvPr id="13565" name="Google Shape;13565;p8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86"/>
          <p:cNvGrpSpPr/>
          <p:nvPr/>
        </p:nvGrpSpPr>
        <p:grpSpPr>
          <a:xfrm>
            <a:off x="829222" y="2523936"/>
            <a:ext cx="376358" cy="330109"/>
            <a:chOff x="854332" y="2447736"/>
            <a:chExt cx="376358" cy="330109"/>
          </a:xfrm>
        </p:grpSpPr>
        <p:sp>
          <p:nvSpPr>
            <p:cNvPr id="13569" name="Google Shape;13569;p8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86"/>
          <p:cNvGrpSpPr/>
          <p:nvPr/>
        </p:nvGrpSpPr>
        <p:grpSpPr>
          <a:xfrm>
            <a:off x="4181653" y="2527151"/>
            <a:ext cx="322151" cy="322374"/>
            <a:chOff x="4206763" y="2450951"/>
            <a:chExt cx="322151" cy="322374"/>
          </a:xfrm>
        </p:grpSpPr>
        <p:sp>
          <p:nvSpPr>
            <p:cNvPr id="13578" name="Google Shape;13578;p8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86"/>
          <p:cNvGrpSpPr/>
          <p:nvPr/>
        </p:nvGrpSpPr>
        <p:grpSpPr>
          <a:xfrm>
            <a:off x="7491236" y="2526259"/>
            <a:ext cx="327976" cy="324316"/>
            <a:chOff x="7528096" y="2450059"/>
            <a:chExt cx="327976" cy="324316"/>
          </a:xfrm>
        </p:grpSpPr>
        <p:sp>
          <p:nvSpPr>
            <p:cNvPr id="13581" name="Google Shape;13581;p8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6" name="Google Shape;13586;p86"/>
          <p:cNvGrpSpPr/>
          <p:nvPr/>
        </p:nvGrpSpPr>
        <p:grpSpPr>
          <a:xfrm>
            <a:off x="7052019" y="2588742"/>
            <a:ext cx="282364" cy="198619"/>
            <a:chOff x="7077129" y="2512542"/>
            <a:chExt cx="282364" cy="198619"/>
          </a:xfrm>
        </p:grpSpPr>
        <p:sp>
          <p:nvSpPr>
            <p:cNvPr id="13587" name="Google Shape;13587;p8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86"/>
          <p:cNvGrpSpPr/>
          <p:nvPr/>
        </p:nvGrpSpPr>
        <p:grpSpPr>
          <a:xfrm>
            <a:off x="3700351" y="2520912"/>
            <a:ext cx="334279" cy="334661"/>
            <a:chOff x="3725461" y="2444712"/>
            <a:chExt cx="334279" cy="334661"/>
          </a:xfrm>
        </p:grpSpPr>
        <p:sp>
          <p:nvSpPr>
            <p:cNvPr id="13594" name="Google Shape;13594;p8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86"/>
          <p:cNvGrpSpPr/>
          <p:nvPr/>
        </p:nvGrpSpPr>
        <p:grpSpPr>
          <a:xfrm>
            <a:off x="6552128" y="2533421"/>
            <a:ext cx="332019" cy="310788"/>
            <a:chOff x="6577238" y="2457221"/>
            <a:chExt cx="332019" cy="310788"/>
          </a:xfrm>
        </p:grpSpPr>
        <p:sp>
          <p:nvSpPr>
            <p:cNvPr id="13602" name="Google Shape;13602;p8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86"/>
          <p:cNvGrpSpPr/>
          <p:nvPr/>
        </p:nvGrpSpPr>
        <p:grpSpPr>
          <a:xfrm>
            <a:off x="2793451" y="2515978"/>
            <a:ext cx="247892" cy="346024"/>
            <a:chOff x="2818561" y="2439778"/>
            <a:chExt cx="247892" cy="346024"/>
          </a:xfrm>
        </p:grpSpPr>
        <p:sp>
          <p:nvSpPr>
            <p:cNvPr id="13609" name="Google Shape;13609;p8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86"/>
          <p:cNvGrpSpPr/>
          <p:nvPr/>
        </p:nvGrpSpPr>
        <p:grpSpPr>
          <a:xfrm>
            <a:off x="3182668" y="2550832"/>
            <a:ext cx="419933" cy="275170"/>
            <a:chOff x="3207778" y="2474632"/>
            <a:chExt cx="419933" cy="275170"/>
          </a:xfrm>
        </p:grpSpPr>
        <p:sp>
          <p:nvSpPr>
            <p:cNvPr id="13622" name="Google Shape;13622;p8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86"/>
          <p:cNvGrpSpPr/>
          <p:nvPr/>
        </p:nvGrpSpPr>
        <p:grpSpPr>
          <a:xfrm>
            <a:off x="6074265" y="2532275"/>
            <a:ext cx="337684" cy="314194"/>
            <a:chOff x="6099375" y="2456075"/>
            <a:chExt cx="337684" cy="314194"/>
          </a:xfrm>
        </p:grpSpPr>
        <p:sp>
          <p:nvSpPr>
            <p:cNvPr id="13637" name="Google Shape;13637;p8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86"/>
          <p:cNvGrpSpPr/>
          <p:nvPr/>
        </p:nvGrpSpPr>
        <p:grpSpPr>
          <a:xfrm>
            <a:off x="2287513" y="2544784"/>
            <a:ext cx="312698" cy="286534"/>
            <a:chOff x="2312623" y="2468584"/>
            <a:chExt cx="312698" cy="286534"/>
          </a:xfrm>
        </p:grpSpPr>
        <p:sp>
          <p:nvSpPr>
            <p:cNvPr id="13640" name="Google Shape;13640;p8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86"/>
          <p:cNvGrpSpPr/>
          <p:nvPr/>
        </p:nvGrpSpPr>
        <p:grpSpPr>
          <a:xfrm>
            <a:off x="5593695" y="2517124"/>
            <a:ext cx="345292" cy="342618"/>
            <a:chOff x="5618805" y="2440924"/>
            <a:chExt cx="345292" cy="342618"/>
          </a:xfrm>
        </p:grpSpPr>
        <p:sp>
          <p:nvSpPr>
            <p:cNvPr id="13644" name="Google Shape;13644;p8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86"/>
          <p:cNvGrpSpPr/>
          <p:nvPr/>
        </p:nvGrpSpPr>
        <p:grpSpPr>
          <a:xfrm>
            <a:off x="4628069" y="2522790"/>
            <a:ext cx="377886" cy="331255"/>
            <a:chOff x="4653179" y="2446590"/>
            <a:chExt cx="377886" cy="331255"/>
          </a:xfrm>
        </p:grpSpPr>
        <p:sp>
          <p:nvSpPr>
            <p:cNvPr id="13650" name="Google Shape;13650;p8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86"/>
          <p:cNvGrpSpPr/>
          <p:nvPr/>
        </p:nvGrpSpPr>
        <p:grpSpPr>
          <a:xfrm>
            <a:off x="5159407" y="2535681"/>
            <a:ext cx="252062" cy="305122"/>
            <a:chOff x="5184517" y="2459481"/>
            <a:chExt cx="252062" cy="305122"/>
          </a:xfrm>
        </p:grpSpPr>
        <p:sp>
          <p:nvSpPr>
            <p:cNvPr id="13655" name="Google Shape;13655;p8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1" name="Google Shape;13661;p86"/>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2" name="Google Shape;13662;p86"/>
          <p:cNvGrpSpPr/>
          <p:nvPr/>
        </p:nvGrpSpPr>
        <p:grpSpPr>
          <a:xfrm>
            <a:off x="6130349" y="2045308"/>
            <a:ext cx="249770" cy="363849"/>
            <a:chOff x="6155459" y="1969108"/>
            <a:chExt cx="249770" cy="363849"/>
          </a:xfrm>
        </p:grpSpPr>
        <p:sp>
          <p:nvSpPr>
            <p:cNvPr id="13663" name="Google Shape;13663;p8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2" name="Google Shape;13672;p86"/>
          <p:cNvGrpSpPr/>
          <p:nvPr/>
        </p:nvGrpSpPr>
        <p:grpSpPr>
          <a:xfrm>
            <a:off x="2254919" y="2046804"/>
            <a:ext cx="353631" cy="354395"/>
            <a:chOff x="2280029" y="1970604"/>
            <a:chExt cx="353631" cy="354395"/>
          </a:xfrm>
        </p:grpSpPr>
        <p:sp>
          <p:nvSpPr>
            <p:cNvPr id="13673" name="Google Shape;13673;p8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86"/>
          <p:cNvGrpSpPr/>
          <p:nvPr/>
        </p:nvGrpSpPr>
        <p:grpSpPr>
          <a:xfrm>
            <a:off x="8039990" y="2076374"/>
            <a:ext cx="255086" cy="301685"/>
            <a:chOff x="8065100" y="2000174"/>
            <a:chExt cx="255086" cy="301685"/>
          </a:xfrm>
        </p:grpSpPr>
        <p:sp>
          <p:nvSpPr>
            <p:cNvPr id="13678" name="Google Shape;13678;p8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86"/>
          <p:cNvGrpSpPr/>
          <p:nvPr/>
        </p:nvGrpSpPr>
        <p:grpSpPr>
          <a:xfrm>
            <a:off x="6608595" y="2045308"/>
            <a:ext cx="249420" cy="363849"/>
            <a:chOff x="6633705" y="1969108"/>
            <a:chExt cx="249420" cy="363849"/>
          </a:xfrm>
        </p:grpSpPr>
        <p:sp>
          <p:nvSpPr>
            <p:cNvPr id="13683" name="Google Shape;13683;p8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86"/>
          <p:cNvGrpSpPr/>
          <p:nvPr/>
        </p:nvGrpSpPr>
        <p:grpSpPr>
          <a:xfrm>
            <a:off x="5185921" y="2045308"/>
            <a:ext cx="226661" cy="363467"/>
            <a:chOff x="5211031" y="1969108"/>
            <a:chExt cx="226661" cy="363467"/>
          </a:xfrm>
        </p:grpSpPr>
        <p:sp>
          <p:nvSpPr>
            <p:cNvPr id="13692" name="Google Shape;13692;p8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4" name="Google Shape;13694;p86"/>
          <p:cNvGrpSpPr/>
          <p:nvPr/>
        </p:nvGrpSpPr>
        <p:grpSpPr>
          <a:xfrm>
            <a:off x="3687842" y="2046804"/>
            <a:ext cx="354363" cy="354395"/>
            <a:chOff x="3712952" y="1970604"/>
            <a:chExt cx="354363" cy="354395"/>
          </a:xfrm>
        </p:grpSpPr>
        <p:sp>
          <p:nvSpPr>
            <p:cNvPr id="13695" name="Google Shape;13695;p8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86"/>
          <p:cNvGrpSpPr/>
          <p:nvPr/>
        </p:nvGrpSpPr>
        <p:grpSpPr>
          <a:xfrm>
            <a:off x="3210329" y="2046804"/>
            <a:ext cx="354363" cy="354745"/>
            <a:chOff x="3235438" y="1970604"/>
            <a:chExt cx="354363" cy="354745"/>
          </a:xfrm>
        </p:grpSpPr>
        <p:sp>
          <p:nvSpPr>
            <p:cNvPr id="13705" name="Google Shape;13705;p8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86"/>
          <p:cNvGrpSpPr/>
          <p:nvPr/>
        </p:nvGrpSpPr>
        <p:grpSpPr>
          <a:xfrm>
            <a:off x="1304475" y="2066125"/>
            <a:ext cx="341472" cy="335074"/>
            <a:chOff x="1329585" y="1989925"/>
            <a:chExt cx="341472" cy="335074"/>
          </a:xfrm>
        </p:grpSpPr>
        <p:sp>
          <p:nvSpPr>
            <p:cNvPr id="13719" name="Google Shape;13719;p8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2" name="Google Shape;13722;p86"/>
          <p:cNvGrpSpPr/>
          <p:nvPr/>
        </p:nvGrpSpPr>
        <p:grpSpPr>
          <a:xfrm>
            <a:off x="5566761" y="2066106"/>
            <a:ext cx="416649" cy="325597"/>
            <a:chOff x="5626763" y="2013829"/>
            <a:chExt cx="351722" cy="274788"/>
          </a:xfrm>
        </p:grpSpPr>
        <p:sp>
          <p:nvSpPr>
            <p:cNvPr id="13723" name="Google Shape;13723;p8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86"/>
          <p:cNvGrpSpPr/>
          <p:nvPr/>
        </p:nvGrpSpPr>
        <p:grpSpPr>
          <a:xfrm>
            <a:off x="7551495" y="2060077"/>
            <a:ext cx="276698" cy="333133"/>
            <a:chOff x="7576605" y="1983877"/>
            <a:chExt cx="276698" cy="333133"/>
          </a:xfrm>
        </p:grpSpPr>
        <p:sp>
          <p:nvSpPr>
            <p:cNvPr id="13734" name="Google Shape;13734;p8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86"/>
          <p:cNvGrpSpPr/>
          <p:nvPr/>
        </p:nvGrpSpPr>
        <p:grpSpPr>
          <a:xfrm>
            <a:off x="828458" y="2051738"/>
            <a:ext cx="337334" cy="353599"/>
            <a:chOff x="853568" y="1975538"/>
            <a:chExt cx="337334" cy="353599"/>
          </a:xfrm>
        </p:grpSpPr>
        <p:sp>
          <p:nvSpPr>
            <p:cNvPr id="13737" name="Google Shape;13737;p8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86"/>
          <p:cNvGrpSpPr/>
          <p:nvPr/>
        </p:nvGrpSpPr>
        <p:grpSpPr>
          <a:xfrm>
            <a:off x="2733192" y="2085828"/>
            <a:ext cx="327085" cy="277080"/>
            <a:chOff x="2770052" y="2009628"/>
            <a:chExt cx="327085" cy="277080"/>
          </a:xfrm>
        </p:grpSpPr>
        <p:sp>
          <p:nvSpPr>
            <p:cNvPr id="13742" name="Google Shape;13742;p8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4" name="Google Shape;13744;p86"/>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86"/>
          <p:cNvGrpSpPr/>
          <p:nvPr/>
        </p:nvGrpSpPr>
        <p:grpSpPr>
          <a:xfrm>
            <a:off x="4170289" y="2046804"/>
            <a:ext cx="344878" cy="343573"/>
            <a:chOff x="4195399" y="1970604"/>
            <a:chExt cx="344878" cy="343573"/>
          </a:xfrm>
        </p:grpSpPr>
        <p:sp>
          <p:nvSpPr>
            <p:cNvPr id="13746" name="Google Shape;13746;p8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0" name="Google Shape;13750;p86"/>
          <p:cNvGrpSpPr/>
          <p:nvPr/>
        </p:nvGrpSpPr>
        <p:grpSpPr>
          <a:xfrm>
            <a:off x="4649681" y="2053647"/>
            <a:ext cx="344528" cy="344114"/>
            <a:chOff x="4674791" y="1977447"/>
            <a:chExt cx="344528" cy="344114"/>
          </a:xfrm>
        </p:grpSpPr>
        <p:sp>
          <p:nvSpPr>
            <p:cNvPr id="13751" name="Google Shape;13751;p8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86"/>
          <p:cNvGrpSpPr/>
          <p:nvPr/>
        </p:nvGrpSpPr>
        <p:grpSpPr>
          <a:xfrm>
            <a:off x="6058700" y="1623497"/>
            <a:ext cx="382819" cy="310788"/>
            <a:chOff x="6083810" y="1547297"/>
            <a:chExt cx="382819" cy="310788"/>
          </a:xfrm>
        </p:grpSpPr>
        <p:sp>
          <p:nvSpPr>
            <p:cNvPr id="13778" name="Google Shape;13778;p8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6" name="Google Shape;13796;p86"/>
          <p:cNvGrpSpPr/>
          <p:nvPr/>
        </p:nvGrpSpPr>
        <p:grpSpPr>
          <a:xfrm>
            <a:off x="6533190" y="1614393"/>
            <a:ext cx="382788" cy="328613"/>
            <a:chOff x="6558300" y="1538193"/>
            <a:chExt cx="382788" cy="328613"/>
          </a:xfrm>
        </p:grpSpPr>
        <p:sp>
          <p:nvSpPr>
            <p:cNvPr id="13797" name="Google Shape;13797;p8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86"/>
          <p:cNvGrpSpPr/>
          <p:nvPr/>
        </p:nvGrpSpPr>
        <p:grpSpPr>
          <a:xfrm>
            <a:off x="5168892" y="1587497"/>
            <a:ext cx="259605" cy="346024"/>
            <a:chOff x="5194002" y="1511297"/>
            <a:chExt cx="259605" cy="346024"/>
          </a:xfrm>
        </p:grpSpPr>
        <p:sp>
          <p:nvSpPr>
            <p:cNvPr id="13800" name="Google Shape;13800;p8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86"/>
          <p:cNvGrpSpPr/>
          <p:nvPr/>
        </p:nvGrpSpPr>
        <p:grpSpPr>
          <a:xfrm>
            <a:off x="1369631" y="1588261"/>
            <a:ext cx="252444" cy="351722"/>
            <a:chOff x="1394741" y="1512061"/>
            <a:chExt cx="252444" cy="351722"/>
          </a:xfrm>
        </p:grpSpPr>
        <p:sp>
          <p:nvSpPr>
            <p:cNvPr id="13805" name="Google Shape;13805;p8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2" name="Google Shape;13822;p86"/>
          <p:cNvGrpSpPr/>
          <p:nvPr/>
        </p:nvGrpSpPr>
        <p:grpSpPr>
          <a:xfrm>
            <a:off x="829986" y="1580685"/>
            <a:ext cx="380910" cy="339594"/>
            <a:chOff x="855096" y="1504485"/>
            <a:chExt cx="380910" cy="339594"/>
          </a:xfrm>
        </p:grpSpPr>
        <p:sp>
          <p:nvSpPr>
            <p:cNvPr id="13823" name="Google Shape;13823;p8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8" name="Google Shape;13828;p86"/>
          <p:cNvGrpSpPr/>
          <p:nvPr/>
        </p:nvGrpSpPr>
        <p:grpSpPr>
          <a:xfrm>
            <a:off x="1794466" y="1587879"/>
            <a:ext cx="352103" cy="352103"/>
            <a:chOff x="1819576" y="1511679"/>
            <a:chExt cx="352103" cy="352103"/>
          </a:xfrm>
        </p:grpSpPr>
        <p:sp>
          <p:nvSpPr>
            <p:cNvPr id="13829" name="Google Shape;13829;p8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86"/>
          <p:cNvGrpSpPr/>
          <p:nvPr/>
        </p:nvGrpSpPr>
        <p:grpSpPr>
          <a:xfrm>
            <a:off x="5595987" y="1576961"/>
            <a:ext cx="371424" cy="355446"/>
            <a:chOff x="5621097" y="1500761"/>
            <a:chExt cx="371424" cy="355446"/>
          </a:xfrm>
        </p:grpSpPr>
        <p:sp>
          <p:nvSpPr>
            <p:cNvPr id="13834" name="Google Shape;13834;p8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86"/>
          <p:cNvGrpSpPr/>
          <p:nvPr/>
        </p:nvGrpSpPr>
        <p:grpSpPr>
          <a:xfrm>
            <a:off x="4645129" y="1617799"/>
            <a:ext cx="359679" cy="321833"/>
            <a:chOff x="4670239" y="1541599"/>
            <a:chExt cx="359679" cy="321833"/>
          </a:xfrm>
        </p:grpSpPr>
        <p:sp>
          <p:nvSpPr>
            <p:cNvPr id="13837" name="Google Shape;13837;p8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2" name="Google Shape;13842;p86"/>
          <p:cNvGrpSpPr/>
          <p:nvPr/>
        </p:nvGrpSpPr>
        <p:grpSpPr>
          <a:xfrm>
            <a:off x="4187319" y="1578585"/>
            <a:ext cx="321037" cy="353822"/>
            <a:chOff x="4212429" y="1502385"/>
            <a:chExt cx="321037" cy="353822"/>
          </a:xfrm>
        </p:grpSpPr>
        <p:sp>
          <p:nvSpPr>
            <p:cNvPr id="13843" name="Google Shape;13843;p8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86"/>
          <p:cNvGrpSpPr/>
          <p:nvPr/>
        </p:nvGrpSpPr>
        <p:grpSpPr>
          <a:xfrm>
            <a:off x="2277678" y="1582181"/>
            <a:ext cx="336188" cy="335425"/>
            <a:chOff x="2302788" y="1505981"/>
            <a:chExt cx="336188" cy="335425"/>
          </a:xfrm>
        </p:grpSpPr>
        <p:sp>
          <p:nvSpPr>
            <p:cNvPr id="13848" name="Google Shape;13848;p8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5" name="Google Shape;13865;p86"/>
          <p:cNvGrpSpPr/>
          <p:nvPr/>
        </p:nvGrpSpPr>
        <p:grpSpPr>
          <a:xfrm>
            <a:off x="2755191" y="1598096"/>
            <a:ext cx="333133" cy="321037"/>
            <a:chOff x="2780301" y="1521896"/>
            <a:chExt cx="333133" cy="321037"/>
          </a:xfrm>
        </p:grpSpPr>
        <p:sp>
          <p:nvSpPr>
            <p:cNvPr id="13866" name="Google Shape;13866;p8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86"/>
          <p:cNvGrpSpPr/>
          <p:nvPr/>
        </p:nvGrpSpPr>
        <p:grpSpPr>
          <a:xfrm>
            <a:off x="3291049" y="1591285"/>
            <a:ext cx="211892" cy="339594"/>
            <a:chOff x="3316159" y="1515085"/>
            <a:chExt cx="211892" cy="339594"/>
          </a:xfrm>
        </p:grpSpPr>
        <p:sp>
          <p:nvSpPr>
            <p:cNvPr id="13887" name="Google Shape;13887;p8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0" name="Google Shape;13890;p86"/>
            <p:cNvGrpSpPr/>
            <p:nvPr/>
          </p:nvGrpSpPr>
          <p:grpSpPr>
            <a:xfrm>
              <a:off x="3316159" y="1515085"/>
              <a:ext cx="211892" cy="339594"/>
              <a:chOff x="3316159" y="1515085"/>
              <a:chExt cx="211892" cy="339594"/>
            </a:xfrm>
          </p:grpSpPr>
          <p:sp>
            <p:nvSpPr>
              <p:cNvPr id="13891" name="Google Shape;13891;p8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97" name="Google Shape;13897;p86"/>
          <p:cNvGrpSpPr/>
          <p:nvPr/>
        </p:nvGrpSpPr>
        <p:grpSpPr>
          <a:xfrm>
            <a:off x="3691248" y="1620855"/>
            <a:ext cx="361971" cy="314958"/>
            <a:chOff x="3716358" y="1544655"/>
            <a:chExt cx="361971" cy="314958"/>
          </a:xfrm>
        </p:grpSpPr>
        <p:sp>
          <p:nvSpPr>
            <p:cNvPr id="13898" name="Google Shape;13898;p8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3" name="Google Shape;13903;p86"/>
            <p:cNvGrpSpPr/>
            <p:nvPr/>
          </p:nvGrpSpPr>
          <p:grpSpPr>
            <a:xfrm>
              <a:off x="3716358" y="1544655"/>
              <a:ext cx="361971" cy="314958"/>
              <a:chOff x="3716358" y="1544655"/>
              <a:chExt cx="361971" cy="314958"/>
            </a:xfrm>
          </p:grpSpPr>
          <p:sp>
            <p:nvSpPr>
              <p:cNvPr id="13904" name="Google Shape;13904;p8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09" name="Google Shape;13909;p86"/>
          <p:cNvGrpSpPr/>
          <p:nvPr/>
        </p:nvGrpSpPr>
        <p:grpSpPr>
          <a:xfrm>
            <a:off x="6986814" y="1633752"/>
            <a:ext cx="499533" cy="305136"/>
            <a:chOff x="7009649" y="1541981"/>
            <a:chExt cx="524940" cy="320655"/>
          </a:xfrm>
        </p:grpSpPr>
        <p:sp>
          <p:nvSpPr>
            <p:cNvPr id="13910" name="Google Shape;13910;p8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86"/>
          <p:cNvGrpSpPr/>
          <p:nvPr/>
        </p:nvGrpSpPr>
        <p:grpSpPr>
          <a:xfrm>
            <a:off x="8008924" y="1594309"/>
            <a:ext cx="282746" cy="340358"/>
            <a:chOff x="8034034" y="1518109"/>
            <a:chExt cx="282746" cy="340358"/>
          </a:xfrm>
        </p:grpSpPr>
        <p:sp>
          <p:nvSpPr>
            <p:cNvPr id="13919" name="Google Shape;13919;p8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3" name="Google Shape;13923;p86"/>
          <p:cNvGrpSpPr/>
          <p:nvPr/>
        </p:nvGrpSpPr>
        <p:grpSpPr>
          <a:xfrm>
            <a:off x="7557192" y="1576134"/>
            <a:ext cx="369133" cy="360411"/>
            <a:chOff x="7582302" y="1499934"/>
            <a:chExt cx="369133" cy="360411"/>
          </a:xfrm>
        </p:grpSpPr>
        <p:sp>
          <p:nvSpPr>
            <p:cNvPr id="13924" name="Google Shape;13924;p8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86"/>
          <p:cNvGrpSpPr/>
          <p:nvPr/>
        </p:nvGrpSpPr>
        <p:grpSpPr>
          <a:xfrm>
            <a:off x="6170979" y="3893352"/>
            <a:ext cx="346056" cy="345674"/>
            <a:chOff x="2238181" y="4120624"/>
            <a:chExt cx="346056" cy="345674"/>
          </a:xfrm>
        </p:grpSpPr>
        <p:grpSp>
          <p:nvGrpSpPr>
            <p:cNvPr id="13930" name="Google Shape;13930;p86"/>
            <p:cNvGrpSpPr/>
            <p:nvPr/>
          </p:nvGrpSpPr>
          <p:grpSpPr>
            <a:xfrm>
              <a:off x="2309155" y="4177413"/>
              <a:ext cx="203862" cy="231903"/>
              <a:chOff x="1512725" y="258500"/>
              <a:chExt cx="4570900" cy="5199625"/>
            </a:xfrm>
          </p:grpSpPr>
          <p:sp>
            <p:nvSpPr>
              <p:cNvPr id="13931" name="Google Shape;13931;p8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3" name="Google Shape;13933;p8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4" name="Google Shape;13934;p8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38"/>
        <p:cNvGrpSpPr/>
        <p:nvPr/>
      </p:nvGrpSpPr>
      <p:grpSpPr>
        <a:xfrm>
          <a:off x="0" y="0"/>
          <a:ext cx="0" cy="0"/>
          <a:chOff x="0" y="0"/>
          <a:chExt cx="0" cy="0"/>
        </a:xfrm>
      </p:grpSpPr>
      <p:pic>
        <p:nvPicPr>
          <p:cNvPr id="13939" name="Google Shape;13939;p8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A LONGER TEXT?</a:t>
            </a:r>
            <a:endParaRPr/>
          </a:p>
        </p:txBody>
      </p:sp>
      <p:sp>
        <p:nvSpPr>
          <p:cNvPr id="1505" name="Google Shape;1505;p38"/>
          <p:cNvSpPr txBox="1">
            <a:spLocks noGrp="1"/>
          </p:cNvSpPr>
          <p:nvPr>
            <p:ph type="subTitle" idx="1"/>
          </p:nvPr>
        </p:nvSpPr>
        <p:spPr>
          <a:xfrm>
            <a:off x="4957182" y="1667625"/>
            <a:ext cx="3116700" cy="242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sadly been considered to be non-habitable for humans</a:t>
            </a:r>
            <a:endParaRPr/>
          </a:p>
        </p:txBody>
      </p:sp>
      <p:sp>
        <p:nvSpPr>
          <p:cNvPr id="1506" name="Google Shape;1506;p38"/>
          <p:cNvSpPr txBox="1">
            <a:spLocks noGrp="1"/>
          </p:cNvSpPr>
          <p:nvPr>
            <p:ph type="subTitle" idx="2"/>
          </p:nvPr>
        </p:nvSpPr>
        <p:spPr>
          <a:xfrm>
            <a:off x="1070125" y="1667625"/>
            <a:ext cx="3116700" cy="242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0"/>
        <p:cNvGrpSpPr/>
        <p:nvPr/>
      </p:nvGrpSpPr>
      <p:grpSpPr>
        <a:xfrm>
          <a:off x="0" y="0"/>
          <a:ext cx="0" cy="0"/>
          <a:chOff x="0" y="0"/>
          <a:chExt cx="0" cy="0"/>
        </a:xfrm>
      </p:grpSpPr>
      <p:pic>
        <p:nvPicPr>
          <p:cNvPr id="23" name="Picture 22">
            <a:extLst>
              <a:ext uri="{FF2B5EF4-FFF2-40B4-BE49-F238E27FC236}">
                <a16:creationId xmlns:a16="http://schemas.microsoft.com/office/drawing/2014/main" id="{173C48D7-CDA1-B563-F161-E61AC2264785}"/>
              </a:ext>
            </a:extLst>
          </p:cNvPr>
          <p:cNvPicPr>
            <a:picLocks noChangeAspect="1"/>
          </p:cNvPicPr>
          <p:nvPr/>
        </p:nvPicPr>
        <p:blipFill>
          <a:blip r:embed="rId3"/>
          <a:stretch>
            <a:fillRect/>
          </a:stretch>
        </p:blipFill>
        <p:spPr>
          <a:xfrm>
            <a:off x="5536277" y="1238943"/>
            <a:ext cx="3081250" cy="3081250"/>
          </a:xfrm>
          <a:prstGeom prst="rect">
            <a:avLst/>
          </a:prstGeom>
        </p:spPr>
      </p:pic>
      <p:sp>
        <p:nvSpPr>
          <p:cNvPr id="1511" name="Google Shape;1511;p39"/>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PROJECT REQUIREMENT</a:t>
            </a:r>
            <a:endParaRPr dirty="0"/>
          </a:p>
        </p:txBody>
      </p:sp>
      <p:sp>
        <p:nvSpPr>
          <p:cNvPr id="1512" name="Google Shape;1512;p39"/>
          <p:cNvSpPr txBox="1">
            <a:spLocks noGrp="1"/>
          </p:cNvSpPr>
          <p:nvPr>
            <p:ph type="subTitle" idx="1"/>
          </p:nvPr>
        </p:nvSpPr>
        <p:spPr>
          <a:xfrm>
            <a:off x="1238218" y="1764834"/>
            <a:ext cx="4796822" cy="23494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b="1" dirty="0"/>
              <a:t>Objective</a:t>
            </a:r>
            <a:r>
              <a:rPr lang="en-GB" dirty="0"/>
              <a:t>: Build an application that displays weather forecasts using an external API ( Could be google API or else)</a:t>
            </a:r>
          </a:p>
          <a:p>
            <a:pPr marL="457200" lvl="0" indent="-317500" algn="l" rtl="0">
              <a:spcBef>
                <a:spcPts val="1000"/>
              </a:spcBef>
              <a:spcAft>
                <a:spcPts val="0"/>
              </a:spcAft>
              <a:buClr>
                <a:schemeClr val="dk2"/>
              </a:buClr>
              <a:buSzPts val="1400"/>
              <a:buChar char="●"/>
            </a:pPr>
            <a:r>
              <a:rPr lang="en-GB" dirty="0"/>
              <a:t>Develop responsive web application support both desktop dimension : 1920x1080</a:t>
            </a:r>
            <a:r>
              <a:rPr lang="vi-VN" dirty="0"/>
              <a:t> </a:t>
            </a:r>
            <a:r>
              <a:rPr lang="en-GB" dirty="0"/>
              <a:t>p</a:t>
            </a:r>
            <a:r>
              <a:rPr lang="vi-VN" dirty="0"/>
              <a:t>x</a:t>
            </a:r>
            <a:r>
              <a:rPr lang="en-GB" dirty="0"/>
              <a:t> and mobile dimension </a:t>
            </a:r>
            <a:r>
              <a:rPr lang="vi-VN" dirty="0"/>
              <a:t>390x844 </a:t>
            </a:r>
            <a:r>
              <a:rPr lang="vi-VN" dirty="0" err="1"/>
              <a:t>px</a:t>
            </a:r>
            <a:r>
              <a:rPr lang="en-GB" dirty="0"/>
              <a:t> (iPhone 14 )</a:t>
            </a:r>
          </a:p>
          <a:p>
            <a:pPr marL="457200" lvl="0" indent="-317500" algn="l" rtl="0">
              <a:spcBef>
                <a:spcPts val="0"/>
              </a:spcBef>
              <a:spcAft>
                <a:spcPts val="0"/>
              </a:spcAft>
              <a:buClr>
                <a:schemeClr val="dk2"/>
              </a:buClr>
              <a:buSzPts val="1400"/>
              <a:buChar char="●"/>
            </a:pPr>
            <a:r>
              <a:rPr lang="vi-VN" dirty="0" err="1"/>
              <a:t>Front</a:t>
            </a:r>
            <a:r>
              <a:rPr lang="vi-VN" dirty="0"/>
              <a:t> </a:t>
            </a:r>
            <a:r>
              <a:rPr lang="vi-VN" dirty="0" err="1"/>
              <a:t>End</a:t>
            </a:r>
            <a:r>
              <a:rPr lang="vi-VN" dirty="0"/>
              <a:t>: </a:t>
            </a:r>
            <a:r>
              <a:rPr lang="vi-VN" dirty="0" err="1"/>
              <a:t>ReactJs</a:t>
            </a:r>
            <a:endParaRPr lang="en-GB" dirty="0"/>
          </a:p>
          <a:p>
            <a:pPr marL="457200" lvl="0" indent="-317500" algn="l" rtl="0">
              <a:spcBef>
                <a:spcPts val="0"/>
              </a:spcBef>
              <a:spcAft>
                <a:spcPts val="0"/>
              </a:spcAft>
              <a:buClr>
                <a:schemeClr val="dk2"/>
              </a:buClr>
              <a:buSzPts val="1400"/>
              <a:buChar char="●"/>
            </a:pPr>
            <a:r>
              <a:rPr lang="en-GB" dirty="0"/>
              <a:t>Back end : Node.js or </a:t>
            </a:r>
            <a:r>
              <a:rPr lang="en-GB" dirty="0" err="1"/>
              <a:t>.Net</a:t>
            </a:r>
            <a:r>
              <a:rPr lang="en-GB" dirty="0"/>
              <a:t> Core / or else</a:t>
            </a:r>
            <a:endParaRPr lang="vi-VN" dirty="0"/>
          </a:p>
          <a:p>
            <a:pPr marL="457200" lvl="0" indent="-317500" algn="l" rtl="0">
              <a:spcBef>
                <a:spcPts val="0"/>
              </a:spcBef>
              <a:spcAft>
                <a:spcPts val="0"/>
              </a:spcAft>
              <a:buClr>
                <a:schemeClr val="dk2"/>
              </a:buClr>
              <a:buSzPts val="1400"/>
              <a:buChar char="●"/>
            </a:pPr>
            <a:endParaRPr lang="vi-VN" dirty="0"/>
          </a:p>
          <a:p>
            <a:pPr marL="139700" lvl="0" indent="0" algn="l" rtl="0">
              <a:spcBef>
                <a:spcPts val="0"/>
              </a:spcBef>
              <a:spcAft>
                <a:spcPts val="0"/>
              </a:spcAft>
              <a:buClr>
                <a:schemeClr val="dk2"/>
              </a:buClr>
              <a:buSzPts val="1400"/>
              <a:buNone/>
            </a:pPr>
            <a:r>
              <a:rPr lang="vi-VN" b="1" dirty="0" err="1"/>
              <a:t>Timeline</a:t>
            </a:r>
            <a:r>
              <a:rPr lang="vi-VN" b="1" dirty="0"/>
              <a:t>: 2 </a:t>
            </a:r>
            <a:r>
              <a:rPr lang="vi-VN" b="1" dirty="0" err="1"/>
              <a:t>weeks</a:t>
            </a:r>
            <a:endParaRPr lang="vi-VN"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37"/>
          <p:cNvSpPr txBox="1">
            <a:spLocks noGrp="1"/>
          </p:cNvSpPr>
          <p:nvPr>
            <p:ph type="title"/>
          </p:nvPr>
        </p:nvSpPr>
        <p:spPr>
          <a:xfrm>
            <a:off x="2845225" y="1860775"/>
            <a:ext cx="5067600" cy="121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DESIGN &amp; TECHNOLOGY</a:t>
            </a:r>
          </a:p>
        </p:txBody>
      </p:sp>
      <p:sp>
        <p:nvSpPr>
          <p:cNvPr id="1498" name="Google Shape;1498;p37"/>
          <p:cNvSpPr txBox="1">
            <a:spLocks noGrp="1"/>
          </p:cNvSpPr>
          <p:nvPr>
            <p:ph type="title" idx="2"/>
          </p:nvPr>
        </p:nvSpPr>
        <p:spPr>
          <a:xfrm>
            <a:off x="964400" y="2009725"/>
            <a:ext cx="14193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vi-VN" dirty="0"/>
              <a:t>2</a:t>
            </a:r>
            <a:endParaRPr dirty="0"/>
          </a:p>
        </p:txBody>
      </p:sp>
      <p:cxnSp>
        <p:nvCxnSpPr>
          <p:cNvPr id="1499" name="Google Shape;1499;p37"/>
          <p:cNvCxnSpPr/>
          <p:nvPr/>
        </p:nvCxnSpPr>
        <p:spPr>
          <a:xfrm rot="10800000">
            <a:off x="2383700" y="1711975"/>
            <a:ext cx="0" cy="146940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439688065"/>
      </p:ext>
    </p:extLst>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sp>
        <p:nvSpPr>
          <p:cNvPr id="1547" name="Google Shape;1547;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DESIGN CONCEPTS</a:t>
            </a:r>
            <a:endParaRPr dirty="0"/>
          </a:p>
        </p:txBody>
      </p:sp>
      <p:sp>
        <p:nvSpPr>
          <p:cNvPr id="1549" name="Google Shape;1549;p40"/>
          <p:cNvSpPr txBox="1">
            <a:spLocks noGrp="1"/>
          </p:cNvSpPr>
          <p:nvPr>
            <p:ph type="subTitle" idx="2"/>
          </p:nvPr>
        </p:nvSpPr>
        <p:spPr>
          <a:xfrm>
            <a:off x="1334011" y="2135877"/>
            <a:ext cx="2597907" cy="180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err="1"/>
              <a:t>Using</a:t>
            </a:r>
            <a:r>
              <a:rPr lang="vi-VN" dirty="0"/>
              <a:t> </a:t>
            </a:r>
            <a:r>
              <a:rPr lang="vi-VN" dirty="0" err="1"/>
              <a:t>Figma</a:t>
            </a:r>
            <a:r>
              <a:rPr lang="vi-VN" dirty="0"/>
              <a:t> </a:t>
            </a:r>
            <a:r>
              <a:rPr lang="vi-VN" dirty="0" err="1"/>
              <a:t>for</a:t>
            </a:r>
            <a:r>
              <a:rPr lang="vi-VN" dirty="0"/>
              <a:t> </a:t>
            </a:r>
            <a:r>
              <a:rPr lang="vi-VN" dirty="0" err="1"/>
              <a:t>Design</a:t>
            </a:r>
            <a:r>
              <a:rPr lang="vi-VN" dirty="0"/>
              <a:t> </a:t>
            </a:r>
            <a:r>
              <a:rPr lang="vi-VN" dirty="0" err="1"/>
              <a:t>Concept</a:t>
            </a:r>
            <a:r>
              <a:rPr lang="vi-VN" dirty="0"/>
              <a:t> </a:t>
            </a:r>
            <a:r>
              <a:rPr lang="vi-VN" dirty="0" err="1"/>
              <a:t>Making</a:t>
            </a:r>
            <a:r>
              <a:rPr lang="vi-VN" dirty="0"/>
              <a:t>.</a:t>
            </a:r>
          </a:p>
          <a:p>
            <a:pPr marL="0" lvl="0" indent="0" algn="l" rtl="0">
              <a:spcBef>
                <a:spcPts val="0"/>
              </a:spcBef>
              <a:spcAft>
                <a:spcPts val="0"/>
              </a:spcAft>
              <a:buNone/>
            </a:pPr>
            <a:r>
              <a:rPr lang="vi-VN" dirty="0" err="1"/>
              <a:t>Using</a:t>
            </a:r>
            <a:r>
              <a:rPr lang="vi-VN" dirty="0"/>
              <a:t> </a:t>
            </a:r>
            <a:r>
              <a:rPr lang="vi-VN" dirty="0" err="1"/>
              <a:t>Figma</a:t>
            </a:r>
            <a:r>
              <a:rPr lang="vi-VN" dirty="0"/>
              <a:t> </a:t>
            </a:r>
            <a:r>
              <a:rPr lang="vi-VN" dirty="0" err="1"/>
              <a:t>community</a:t>
            </a:r>
            <a:r>
              <a:rPr lang="vi-VN" dirty="0"/>
              <a:t> </a:t>
            </a:r>
            <a:r>
              <a:rPr lang="vi-VN" dirty="0" err="1"/>
              <a:t>free</a:t>
            </a:r>
            <a:r>
              <a:rPr lang="vi-VN" dirty="0"/>
              <a:t> </a:t>
            </a:r>
            <a:r>
              <a:rPr lang="vi-VN" dirty="0" err="1"/>
              <a:t>design</a:t>
            </a:r>
            <a:r>
              <a:rPr lang="vi-VN" dirty="0"/>
              <a:t> to </a:t>
            </a:r>
            <a:r>
              <a:rPr lang="vi-VN" dirty="0" err="1"/>
              <a:t>reduce</a:t>
            </a:r>
            <a:r>
              <a:rPr lang="vi-VN" dirty="0"/>
              <a:t> the </a:t>
            </a:r>
            <a:r>
              <a:rPr lang="vi-VN" dirty="0" err="1"/>
              <a:t>time</a:t>
            </a:r>
            <a:r>
              <a:rPr lang="vi-VN" dirty="0"/>
              <a:t> </a:t>
            </a:r>
            <a:r>
              <a:rPr lang="vi-VN" dirty="0" err="1"/>
              <a:t>and</a:t>
            </a:r>
            <a:r>
              <a:rPr lang="vi-VN" dirty="0"/>
              <a:t> </a:t>
            </a:r>
            <a:r>
              <a:rPr lang="vi-VN" dirty="0" err="1"/>
              <a:t>make</a:t>
            </a:r>
            <a:r>
              <a:rPr lang="vi-VN" dirty="0"/>
              <a:t> </a:t>
            </a:r>
            <a:r>
              <a:rPr lang="vi-VN" dirty="0" err="1"/>
              <a:t>better</a:t>
            </a:r>
            <a:r>
              <a:rPr lang="vi-VN" dirty="0"/>
              <a:t> UI </a:t>
            </a:r>
            <a:r>
              <a:rPr lang="vi-VN" dirty="0" err="1"/>
              <a:t>looking</a:t>
            </a:r>
            <a:r>
              <a:rPr lang="vi-VN" dirty="0"/>
              <a:t>.</a:t>
            </a:r>
          </a:p>
          <a:p>
            <a:pPr marL="0" lvl="0" indent="0" algn="l" rtl="0">
              <a:spcBef>
                <a:spcPts val="0"/>
              </a:spcBef>
              <a:spcAft>
                <a:spcPts val="0"/>
              </a:spcAft>
              <a:buNone/>
            </a:pPr>
            <a:r>
              <a:rPr lang="vi-VN" dirty="0"/>
              <a:t>The UI </a:t>
            </a:r>
            <a:r>
              <a:rPr lang="vi-VN" dirty="0" err="1"/>
              <a:t>has</a:t>
            </a:r>
            <a:r>
              <a:rPr lang="vi-VN" dirty="0"/>
              <a:t> </a:t>
            </a:r>
            <a:r>
              <a:rPr lang="vi-VN" dirty="0" err="1"/>
              <a:t>been</a:t>
            </a:r>
            <a:r>
              <a:rPr lang="vi-VN" dirty="0"/>
              <a:t> </a:t>
            </a:r>
            <a:r>
              <a:rPr lang="vi-VN" dirty="0" err="1"/>
              <a:t>modified</a:t>
            </a:r>
            <a:r>
              <a:rPr lang="vi-VN" dirty="0"/>
              <a:t> to </a:t>
            </a:r>
            <a:r>
              <a:rPr lang="vi-VN" dirty="0" err="1"/>
              <a:t>match</a:t>
            </a:r>
            <a:r>
              <a:rPr lang="vi-VN" dirty="0"/>
              <a:t> </a:t>
            </a:r>
            <a:r>
              <a:rPr lang="vi-VN" dirty="0" err="1"/>
              <a:t>design</a:t>
            </a:r>
            <a:r>
              <a:rPr lang="vi-VN" dirty="0"/>
              <a:t> </a:t>
            </a:r>
            <a:r>
              <a:rPr lang="vi-VN" dirty="0" err="1"/>
              <a:t>responsive</a:t>
            </a:r>
            <a:r>
              <a:rPr lang="vi-VN" dirty="0"/>
              <a:t>.</a:t>
            </a:r>
          </a:p>
        </p:txBody>
      </p:sp>
      <p:sp>
        <p:nvSpPr>
          <p:cNvPr id="1550" name="Google Shape;1550;p40"/>
          <p:cNvSpPr txBox="1">
            <a:spLocks noGrp="1"/>
          </p:cNvSpPr>
          <p:nvPr>
            <p:ph type="subTitle" idx="3"/>
          </p:nvPr>
        </p:nvSpPr>
        <p:spPr>
          <a:xfrm>
            <a:off x="1334012" y="1763477"/>
            <a:ext cx="2460900" cy="37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FIGMA</a:t>
            </a:r>
            <a:endParaRPr dirty="0"/>
          </a:p>
        </p:txBody>
      </p:sp>
      <p:cxnSp>
        <p:nvCxnSpPr>
          <p:cNvPr id="1552" name="Google Shape;1552;p40"/>
          <p:cNvCxnSpPr>
            <a:cxnSpLocks/>
          </p:cNvCxnSpPr>
          <p:nvPr/>
        </p:nvCxnSpPr>
        <p:spPr>
          <a:xfrm flipV="1">
            <a:off x="1287412" y="1763477"/>
            <a:ext cx="0" cy="1790491"/>
          </a:xfrm>
          <a:prstGeom prst="straightConnector1">
            <a:avLst/>
          </a:prstGeom>
          <a:noFill/>
          <a:ln w="19050" cap="flat" cmpd="sng">
            <a:solidFill>
              <a:schemeClr val="dk1"/>
            </a:solidFill>
            <a:prstDash val="solid"/>
            <a:round/>
            <a:headEnd type="none" w="med" len="med"/>
            <a:tailEnd type="none" w="med" len="med"/>
          </a:ln>
        </p:spPr>
      </p:cxnSp>
      <p:sp>
        <p:nvSpPr>
          <p:cNvPr id="1554" name="Google Shape;1554;p40"/>
          <p:cNvSpPr/>
          <p:nvPr/>
        </p:nvSpPr>
        <p:spPr>
          <a:xfrm>
            <a:off x="520287" y="1763477"/>
            <a:ext cx="647100" cy="647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Graphic 2">
            <a:extLst>
              <a:ext uri="{FF2B5EF4-FFF2-40B4-BE49-F238E27FC236}">
                <a16:creationId xmlns:a16="http://schemas.microsoft.com/office/drawing/2014/main" id="{15FADD6D-B25B-038F-55CB-EC2CA1A869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2111" y="1848840"/>
            <a:ext cx="449332" cy="449332"/>
          </a:xfrm>
          <a:prstGeom prst="rect">
            <a:avLst/>
          </a:prstGeom>
        </p:spPr>
      </p:pic>
      <p:pic>
        <p:nvPicPr>
          <p:cNvPr id="9" name="Picture 8">
            <a:hlinkClick r:id="rId5"/>
            <a:extLst>
              <a:ext uri="{FF2B5EF4-FFF2-40B4-BE49-F238E27FC236}">
                <a16:creationId xmlns:a16="http://schemas.microsoft.com/office/drawing/2014/main" id="{07C2CE6E-C6F3-CA54-0CBE-AE9EAD27F0A5}"/>
              </a:ext>
            </a:extLst>
          </p:cNvPr>
          <p:cNvPicPr>
            <a:picLocks noChangeAspect="1"/>
          </p:cNvPicPr>
          <p:nvPr/>
        </p:nvPicPr>
        <p:blipFill>
          <a:blip r:embed="rId6"/>
          <a:stretch>
            <a:fillRect/>
          </a:stretch>
        </p:blipFill>
        <p:spPr>
          <a:xfrm>
            <a:off x="4222356" y="1782758"/>
            <a:ext cx="4391572" cy="1715352"/>
          </a:xfrm>
          <a:prstGeom prst="rect">
            <a:avLst/>
          </a:prstGeom>
        </p:spPr>
      </p:pic>
    </p:spTree>
  </p:cSld>
  <p:clrMapOvr>
    <a:masterClrMapping/>
  </p:clrMapOvr>
</p:sld>
</file>

<file path=ppt/theme/theme1.xml><?xml version="1.0" encoding="utf-8"?>
<a:theme xmlns:a="http://schemas.openxmlformats.org/drawingml/2006/main" name="Business Template with Transitions by Slidesgo">
  <a:themeElements>
    <a:clrScheme name="Simple Light">
      <a:dk1>
        <a:srgbClr val="0B104B"/>
      </a:dk1>
      <a:lt1>
        <a:srgbClr val="FFFFFF"/>
      </a:lt1>
      <a:dk2>
        <a:srgbClr val="D44343"/>
      </a:dk2>
      <a:lt2>
        <a:srgbClr val="F7C8C8"/>
      </a:lt2>
      <a:accent1>
        <a:srgbClr val="EFEFE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2716</Words>
  <Application>Microsoft Office PowerPoint</Application>
  <PresentationFormat>On-screen Show (16:9)</PresentationFormat>
  <Paragraphs>429</Paragraphs>
  <Slides>57</Slides>
  <Notes>57</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57</vt:i4>
      </vt:variant>
    </vt:vector>
  </HeadingPairs>
  <TitlesOfParts>
    <vt:vector size="69" baseType="lpstr">
      <vt:lpstr>Calibri</vt:lpstr>
      <vt:lpstr>Montserrat ExtraBold</vt:lpstr>
      <vt:lpstr>Lexend</vt:lpstr>
      <vt:lpstr>Montserrat</vt:lpstr>
      <vt:lpstr>Anaheim</vt:lpstr>
      <vt:lpstr>Roboto Medium</vt:lpstr>
      <vt:lpstr>Arial</vt:lpstr>
      <vt:lpstr>Proxima Nova</vt:lpstr>
      <vt:lpstr>Amatic SC</vt:lpstr>
      <vt:lpstr>Nunito Light</vt:lpstr>
      <vt:lpstr>Business Template with Transitions by Slidesgo</vt:lpstr>
      <vt:lpstr>Slidesgo Final Pages</vt:lpstr>
      <vt:lpstr>WEATHER FORECAST APPLICATION</vt:lpstr>
      <vt:lpstr>CONTENTS OF THIS TEMPLATE</vt:lpstr>
      <vt:lpstr>TABLE OF CONTENTS</vt:lpstr>
      <vt:lpstr>WHOA!!</vt:lpstr>
      <vt:lpstr>PROJECT OVERVIEW</vt:lpstr>
      <vt:lpstr>DO YOU NEED A LONGER TEXT?</vt:lpstr>
      <vt:lpstr>PROJECT REQUIREMENT</vt:lpstr>
      <vt:lpstr>DESIGN &amp; TECHNOLOGY</vt:lpstr>
      <vt:lpstr>DESIGN CONCEPTS</vt:lpstr>
      <vt:lpstr>DESIGN CONCEPTS</vt:lpstr>
      <vt:lpstr>HERE ARE THREE IMPORTANT IDEAS</vt:lpstr>
      <vt:lpstr>DIVIDE THE CONTENT IN FOUR IDEAS</vt:lpstr>
      <vt:lpstr>SIX CONCEPTS IS A GOOD IDEA</vt:lpstr>
      <vt:lpstr>AWESOME WORDS</vt:lpstr>
      <vt:lpstr>NAME OF THE SECTION</vt:lpstr>
      <vt:lpstr>—SOMEONE FAMOUS</vt:lpstr>
      <vt:lpstr>A PICTURE IS WORTH A THOUSAND WORDS</vt:lpstr>
      <vt:lpstr>A PICTURE ALWAYS REINFORCES  THE CONCEPT</vt:lpstr>
      <vt:lpstr>98,300,000</vt:lpstr>
      <vt:lpstr>9h 55m 23s</vt:lpstr>
      <vt:lpstr>LET’S USE SOME PERCENTAGES</vt:lpstr>
      <vt:lpstr>COMPUTER MOCKUP</vt:lpstr>
      <vt:lpstr>TABLET MOCKUP</vt:lpstr>
      <vt:lpstr>PHONE MOCKUP</vt:lpstr>
      <vt:lpstr>THIS IS A MAP</vt:lpstr>
      <vt:lpstr>A TIMELINE ALWAYS WORKS WELL</vt:lpstr>
      <vt:lpstr>INFOGRAPHICS ARE USEFUL</vt:lpstr>
      <vt:lpstr>USE TABLES TO REPRESENT DATA</vt:lpstr>
      <vt:lpstr>YOU CAN USE THIS GRAPH</vt:lpstr>
      <vt:lpstr>OUR TEAM</vt:lpstr>
      <vt:lpstr>ORGANIZATION CHART</vt:lpstr>
      <vt:lpstr>WEEKLY SCHEDULE</vt:lpstr>
      <vt:lpstr>PIE CHART EXAMPLE</vt:lpstr>
      <vt:lpstr>CHECKLIST</vt:lpstr>
      <vt:lpstr>MORE INFOGRAPHICS</vt:lpstr>
      <vt:lpstr>LIST OF OBJECTIVES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WEATHER FORECAST APPLICATION</dc:title>
  <cp:lastModifiedBy>Bang-PC</cp:lastModifiedBy>
  <cp:revision>12</cp:revision>
  <dcterms:modified xsi:type="dcterms:W3CDTF">2024-01-29T17:34:19Z</dcterms:modified>
</cp:coreProperties>
</file>